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EFB678-5DFD-453D-B23E-F55C12C1511F}" v="5" dt="2020-04-20T10:28:25.832"/>
    <p1510:client id="{3A19789F-6788-4CF9-8A49-0B47EB7365FA}" v="25" dt="2020-05-05T09:00:27.034"/>
    <p1510:client id="{74927AD5-F0B1-4E46-9816-01B6FCA941BA}" v="826" dt="2020-04-03T15:01:05.272"/>
    <p1510:client id="{FBC94E27-3406-4A5E-9FD6-DC49E4E6DB56}" v="8" dt="2020-05-05T09:39:35.513"/>
    <p1510:client id="{FDBEC638-112C-CCF5-5890-8EE8EF4D8A40}" v="228" dt="2020-08-17T10:08:57.3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81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CACFE6-632D-44E8-A7DD-91E778A5EA8F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1A6BBEE-5B0A-4A25-9651-9750ED567E54}">
      <dgm:prSet phldrT="[Text]"/>
      <dgm:spPr/>
      <dgm:t>
        <a:bodyPr/>
        <a:lstStyle/>
        <a:p>
          <a:r>
            <a:rPr lang="en-GB" dirty="0">
              <a:latin typeface="Arial Rounded MT Bold"/>
            </a:rPr>
            <a:t>Multi-streamed research</a:t>
          </a:r>
        </a:p>
      </dgm:t>
    </dgm:pt>
    <dgm:pt modelId="{2A50B084-18BD-4E9E-A5BB-FFD8B6D1E8AD}" type="parTrans" cxnId="{9AB81454-E295-4706-A9C6-A327B82BC62E}">
      <dgm:prSet/>
      <dgm:spPr/>
      <dgm:t>
        <a:bodyPr/>
        <a:lstStyle/>
        <a:p>
          <a:endParaRPr lang="en-GB">
            <a:latin typeface="Arial Rounded MT Bold" panose="020F0704030504030204" pitchFamily="34" charset="0"/>
          </a:endParaRPr>
        </a:p>
      </dgm:t>
    </dgm:pt>
    <dgm:pt modelId="{BBEF3C8A-B486-47E5-92EC-81240FAEB1C0}" type="sibTrans" cxnId="{9AB81454-E295-4706-A9C6-A327B82BC62E}">
      <dgm:prSet/>
      <dgm:spPr/>
      <dgm:t>
        <a:bodyPr/>
        <a:lstStyle/>
        <a:p>
          <a:endParaRPr lang="en-GB">
            <a:latin typeface="Arial Rounded MT Bold" panose="020F0704030504030204" pitchFamily="34" charset="0"/>
          </a:endParaRPr>
        </a:p>
      </dgm:t>
    </dgm:pt>
    <dgm:pt modelId="{99E5134E-8518-43D6-AFAD-D1032BF9D485}" type="asst">
      <dgm:prSet phldrT="[Text]"/>
      <dgm:spPr/>
      <dgm:t>
        <a:bodyPr/>
        <a:lstStyle/>
        <a:p>
          <a:pPr rtl="0"/>
          <a:r>
            <a:rPr lang="en-GB" dirty="0">
              <a:latin typeface="Arial Rounded MT Bold"/>
            </a:rPr>
            <a:t>Overarching coordination/ethics: </a:t>
          </a:r>
        </a:p>
        <a:p>
          <a:r>
            <a:rPr lang="en-GB" dirty="0">
              <a:latin typeface="Arial Rounded MT Bold"/>
            </a:rPr>
            <a:t>University of Aberdeen</a:t>
          </a:r>
        </a:p>
      </dgm:t>
    </dgm:pt>
    <dgm:pt modelId="{55AE5124-99E8-4D46-BE43-716B0E495EA2}" type="parTrans" cxnId="{FD51084B-EB61-477C-8CEF-D216C2F43E65}">
      <dgm:prSet/>
      <dgm:spPr/>
      <dgm:t>
        <a:bodyPr/>
        <a:lstStyle/>
        <a:p>
          <a:endParaRPr lang="en-GB">
            <a:latin typeface="Arial Rounded MT Bold" panose="020F0704030504030204" pitchFamily="34" charset="0"/>
          </a:endParaRPr>
        </a:p>
      </dgm:t>
    </dgm:pt>
    <dgm:pt modelId="{9A925AEB-0A8E-42F9-BAE0-0CB8C20C6122}" type="sibTrans" cxnId="{FD51084B-EB61-477C-8CEF-D216C2F43E65}">
      <dgm:prSet/>
      <dgm:spPr/>
      <dgm:t>
        <a:bodyPr/>
        <a:lstStyle/>
        <a:p>
          <a:endParaRPr lang="en-GB">
            <a:latin typeface="Arial Rounded MT Bold" panose="020F0704030504030204" pitchFamily="34" charset="0"/>
          </a:endParaRPr>
        </a:p>
      </dgm:t>
    </dgm:pt>
    <dgm:pt modelId="{70EF1D7B-C22D-403A-8860-984CAE5E8820}">
      <dgm:prSet phldrT="[Text]"/>
      <dgm:spPr/>
      <dgm:t>
        <a:bodyPr/>
        <a:lstStyle/>
        <a:p>
          <a:pPr rtl="0"/>
          <a:r>
            <a:rPr lang="en-GB">
              <a:latin typeface="Arial Rounded MT Bold"/>
            </a:rPr>
            <a:t>Workstream 1: Scoping review; </a:t>
          </a:r>
        </a:p>
        <a:p>
          <a:pPr rtl="0"/>
          <a:r>
            <a:rPr lang="en-GB">
              <a:latin typeface="Arial Rounded MT Bold"/>
            </a:rPr>
            <a:t>Led by Edinburgh &amp; Glasgow</a:t>
          </a:r>
        </a:p>
        <a:p>
          <a:r>
            <a:rPr lang="en-GB">
              <a:latin typeface="Arial Rounded MT Bold"/>
            </a:rPr>
            <a:t>Months 1-4</a:t>
          </a:r>
        </a:p>
      </dgm:t>
    </dgm:pt>
    <dgm:pt modelId="{3865C787-A31E-4C75-9771-6D737F0B5B83}" type="parTrans" cxnId="{D3C2718D-7C32-43CA-AB16-BE1748FABCC2}">
      <dgm:prSet/>
      <dgm:spPr/>
      <dgm:t>
        <a:bodyPr/>
        <a:lstStyle/>
        <a:p>
          <a:endParaRPr lang="en-GB">
            <a:latin typeface="Arial Rounded MT Bold" panose="020F0704030504030204" pitchFamily="34" charset="0"/>
          </a:endParaRPr>
        </a:p>
      </dgm:t>
    </dgm:pt>
    <dgm:pt modelId="{C6DFCDF7-776D-4CF5-BD8B-03D88F441EE0}" type="sibTrans" cxnId="{D3C2718D-7C32-43CA-AB16-BE1748FABCC2}">
      <dgm:prSet/>
      <dgm:spPr/>
      <dgm:t>
        <a:bodyPr/>
        <a:lstStyle/>
        <a:p>
          <a:endParaRPr lang="en-GB">
            <a:latin typeface="Arial Rounded MT Bold" panose="020F0704030504030204" pitchFamily="34" charset="0"/>
          </a:endParaRPr>
        </a:p>
      </dgm:t>
    </dgm:pt>
    <dgm:pt modelId="{27E86659-A154-4F2B-A1E0-76D1F86C86F0}">
      <dgm:prSet phldrT="[Text]"/>
      <dgm:spPr/>
      <dgm:t>
        <a:bodyPr/>
        <a:lstStyle/>
        <a:p>
          <a:pPr rtl="0"/>
          <a:r>
            <a:rPr lang="en-GB">
              <a:latin typeface="Arial Rounded MT Bold"/>
            </a:rPr>
            <a:t>Workstream 3: Intervention design  and implementation; </a:t>
          </a:r>
        </a:p>
        <a:p>
          <a:pPr rtl="0"/>
          <a:r>
            <a:rPr lang="en-GB">
              <a:latin typeface="Arial Rounded MT Bold"/>
            </a:rPr>
            <a:t>Led by Aberdeen and St Andrews  </a:t>
          </a:r>
        </a:p>
        <a:p>
          <a:r>
            <a:rPr lang="en-GB">
              <a:latin typeface="Arial Rounded MT Bold"/>
            </a:rPr>
            <a:t>Months 3-6</a:t>
          </a:r>
        </a:p>
      </dgm:t>
    </dgm:pt>
    <dgm:pt modelId="{00F316E6-A9DE-41B7-96EF-0E468CD7C480}" type="parTrans" cxnId="{B8B01F76-51F9-4EDA-98D8-B96D5F9969DA}">
      <dgm:prSet/>
      <dgm:spPr/>
      <dgm:t>
        <a:bodyPr/>
        <a:lstStyle/>
        <a:p>
          <a:endParaRPr lang="en-GB">
            <a:latin typeface="Arial Rounded MT Bold" panose="020F0704030504030204" pitchFamily="34" charset="0"/>
          </a:endParaRPr>
        </a:p>
      </dgm:t>
    </dgm:pt>
    <dgm:pt modelId="{E11A533C-6BE1-4D60-8B20-A90DDE9AB911}" type="sibTrans" cxnId="{B8B01F76-51F9-4EDA-98D8-B96D5F9969DA}">
      <dgm:prSet/>
      <dgm:spPr/>
      <dgm:t>
        <a:bodyPr/>
        <a:lstStyle/>
        <a:p>
          <a:endParaRPr lang="en-GB">
            <a:latin typeface="Arial Rounded MT Bold" panose="020F0704030504030204" pitchFamily="34" charset="0"/>
          </a:endParaRPr>
        </a:p>
      </dgm:t>
    </dgm:pt>
    <dgm:pt modelId="{DDA93869-6C41-4419-ACE7-0B9E7801D8E6}">
      <dgm:prSet phldrT="[Text]"/>
      <dgm:spPr/>
      <dgm:t>
        <a:bodyPr/>
        <a:lstStyle/>
        <a:p>
          <a:pPr rtl="0"/>
          <a:r>
            <a:rPr lang="en-GB">
              <a:latin typeface="Arial Rounded MT Bold"/>
            </a:rPr>
            <a:t>Workstream  4: Evaluation;</a:t>
          </a:r>
        </a:p>
        <a:p>
          <a:pPr rtl="0"/>
          <a:r>
            <a:rPr lang="en-GB">
              <a:latin typeface="Arial Rounded MT Bold"/>
            </a:rPr>
            <a:t>Led by NES</a:t>
          </a:r>
        </a:p>
        <a:p>
          <a:r>
            <a:rPr lang="en-GB">
              <a:latin typeface="Arial Rounded MT Bold"/>
            </a:rPr>
            <a:t>Months 5-6</a:t>
          </a:r>
        </a:p>
      </dgm:t>
    </dgm:pt>
    <dgm:pt modelId="{8AE9BF98-4444-430E-950F-A059616C02F4}" type="parTrans" cxnId="{7364C38A-042B-4A9E-98E2-4C3ABA796135}">
      <dgm:prSet/>
      <dgm:spPr/>
      <dgm:t>
        <a:bodyPr/>
        <a:lstStyle/>
        <a:p>
          <a:endParaRPr lang="en-GB">
            <a:latin typeface="Arial Rounded MT Bold" panose="020F0704030504030204" pitchFamily="34" charset="0"/>
          </a:endParaRPr>
        </a:p>
      </dgm:t>
    </dgm:pt>
    <dgm:pt modelId="{B85CE566-2845-47AB-974E-B96D85AD2083}" type="sibTrans" cxnId="{7364C38A-042B-4A9E-98E2-4C3ABA796135}">
      <dgm:prSet/>
      <dgm:spPr/>
      <dgm:t>
        <a:bodyPr/>
        <a:lstStyle/>
        <a:p>
          <a:endParaRPr lang="en-GB">
            <a:latin typeface="Arial Rounded MT Bold" panose="020F0704030504030204" pitchFamily="34" charset="0"/>
          </a:endParaRPr>
        </a:p>
      </dgm:t>
    </dgm:pt>
    <dgm:pt modelId="{3FD1FF89-7F24-4011-ACD3-1D01927886B3}">
      <dgm:prSet phldrT="[Text]"/>
      <dgm:spPr/>
      <dgm:t>
        <a:bodyPr/>
        <a:lstStyle/>
        <a:p>
          <a:pPr rtl="0"/>
          <a:r>
            <a:rPr lang="en-GB">
              <a:latin typeface="Arial Rounded MT Bold"/>
            </a:rPr>
            <a:t>Workstream 2: Empirical Data collection</a:t>
          </a:r>
        </a:p>
        <a:p>
          <a:r>
            <a:rPr lang="en-GB">
              <a:latin typeface="Arial Rounded MT Bold"/>
            </a:rPr>
            <a:t>Led by Dundee</a:t>
          </a:r>
        </a:p>
        <a:p>
          <a:r>
            <a:rPr lang="en-GB">
              <a:latin typeface="Arial Rounded MT Bold"/>
            </a:rPr>
            <a:t>Months 2-6</a:t>
          </a:r>
        </a:p>
      </dgm:t>
    </dgm:pt>
    <dgm:pt modelId="{F650C1E3-0ED8-45DD-8DC3-4FE67F2AC9F9}" type="parTrans" cxnId="{6AFA93B6-7539-499D-894C-50F32CF831A0}">
      <dgm:prSet/>
      <dgm:spPr/>
      <dgm:t>
        <a:bodyPr/>
        <a:lstStyle/>
        <a:p>
          <a:endParaRPr lang="en-GB">
            <a:latin typeface="Arial Rounded MT Bold" panose="020F0704030504030204" pitchFamily="34" charset="0"/>
          </a:endParaRPr>
        </a:p>
      </dgm:t>
    </dgm:pt>
    <dgm:pt modelId="{C0538D00-C12A-41FB-A856-029276E019A1}" type="sibTrans" cxnId="{6AFA93B6-7539-499D-894C-50F32CF831A0}">
      <dgm:prSet/>
      <dgm:spPr/>
      <dgm:t>
        <a:bodyPr/>
        <a:lstStyle/>
        <a:p>
          <a:endParaRPr lang="en-GB">
            <a:latin typeface="Arial Rounded MT Bold" panose="020F0704030504030204" pitchFamily="34" charset="0"/>
          </a:endParaRPr>
        </a:p>
      </dgm:t>
    </dgm:pt>
    <dgm:pt modelId="{BD7F5E8F-EAB8-44EE-A48E-30B94069A6C8}">
      <dgm:prSet phldrT="[Text]"/>
      <dgm:spPr/>
      <dgm:t>
        <a:bodyPr/>
        <a:lstStyle/>
        <a:p>
          <a:r>
            <a:rPr lang="en-GB" dirty="0">
              <a:latin typeface="Arial Rounded MT Bold"/>
            </a:rPr>
            <a:t>Virtual Interviews</a:t>
          </a:r>
        </a:p>
      </dgm:t>
    </dgm:pt>
    <dgm:pt modelId="{E095DA7C-19A8-4E00-81BC-0CB20462BFD9}" type="parTrans" cxnId="{FAE791F8-8498-4215-90A9-161D013C25D7}">
      <dgm:prSet/>
      <dgm:spPr/>
      <dgm:t>
        <a:bodyPr/>
        <a:lstStyle/>
        <a:p>
          <a:endParaRPr lang="en-GB">
            <a:latin typeface="Arial Rounded MT Bold" panose="020F0704030504030204" pitchFamily="34" charset="0"/>
          </a:endParaRPr>
        </a:p>
      </dgm:t>
    </dgm:pt>
    <dgm:pt modelId="{1AC1B3E2-C25D-4F31-B273-C10B79341A31}" type="sibTrans" cxnId="{FAE791F8-8498-4215-90A9-161D013C25D7}">
      <dgm:prSet/>
      <dgm:spPr/>
      <dgm:t>
        <a:bodyPr/>
        <a:lstStyle/>
        <a:p>
          <a:endParaRPr lang="en-GB">
            <a:latin typeface="Arial Rounded MT Bold" panose="020F0704030504030204" pitchFamily="34" charset="0"/>
          </a:endParaRPr>
        </a:p>
      </dgm:t>
    </dgm:pt>
    <dgm:pt modelId="{C3E92033-5800-4229-B50F-495F0F9BEDEC}">
      <dgm:prSet phldrT="[Text]" phldr="0"/>
      <dgm:spPr/>
      <dgm:t>
        <a:bodyPr/>
        <a:lstStyle/>
        <a:p>
          <a:pPr rtl="0"/>
          <a:r>
            <a:rPr lang="en-GB">
              <a:latin typeface="Arial Rounded MT Bold"/>
            </a:rPr>
            <a:t>Data collection team responsible for recruitment and administration</a:t>
          </a:r>
        </a:p>
      </dgm:t>
    </dgm:pt>
    <dgm:pt modelId="{9FB1BB15-3D54-4A6F-AAD4-586B88E3AC08}" type="parTrans" cxnId="{C25F1724-D39F-43C2-AA83-402790B16DD9}">
      <dgm:prSet/>
      <dgm:spPr/>
      <dgm:t>
        <a:bodyPr/>
        <a:lstStyle/>
        <a:p>
          <a:endParaRPr lang="en-GB">
            <a:latin typeface="Arial Rounded MT Bold" panose="020F0704030504030204" pitchFamily="34" charset="0"/>
          </a:endParaRPr>
        </a:p>
      </dgm:t>
    </dgm:pt>
    <dgm:pt modelId="{44300A1E-24A7-4C01-9805-38E28F4D7B44}" type="sibTrans" cxnId="{C25F1724-D39F-43C2-AA83-402790B16DD9}">
      <dgm:prSet/>
      <dgm:spPr/>
      <dgm:t>
        <a:bodyPr/>
        <a:lstStyle/>
        <a:p>
          <a:endParaRPr lang="en-GB">
            <a:latin typeface="Arial Rounded MT Bold" panose="020F0704030504030204" pitchFamily="34" charset="0"/>
          </a:endParaRPr>
        </a:p>
      </dgm:t>
    </dgm:pt>
    <dgm:pt modelId="{AEB9D632-76A6-4454-8668-2699CF008F40}">
      <dgm:prSet phldrT="[Text]"/>
      <dgm:spPr/>
      <dgm:t>
        <a:bodyPr/>
        <a:lstStyle/>
        <a:p>
          <a:r>
            <a:rPr lang="en-GB">
              <a:latin typeface="Arial Rounded MT Bold"/>
            </a:rPr>
            <a:t>Longitudinal diaries: email/audio</a:t>
          </a:r>
        </a:p>
      </dgm:t>
    </dgm:pt>
    <dgm:pt modelId="{40DBFC32-03B8-4A7C-A1BC-1F586D4AC1DF}" type="parTrans" cxnId="{D23C1C6C-149F-4448-A528-9E657E1FB663}">
      <dgm:prSet/>
      <dgm:spPr/>
      <dgm:t>
        <a:bodyPr/>
        <a:lstStyle/>
        <a:p>
          <a:endParaRPr lang="en-GB">
            <a:latin typeface="Arial Rounded MT Bold" panose="020F0704030504030204" pitchFamily="34" charset="0"/>
          </a:endParaRPr>
        </a:p>
      </dgm:t>
    </dgm:pt>
    <dgm:pt modelId="{90A13B8B-B836-4EF1-96E0-42DA68A17158}" type="sibTrans" cxnId="{D23C1C6C-149F-4448-A528-9E657E1FB663}">
      <dgm:prSet/>
      <dgm:spPr/>
      <dgm:t>
        <a:bodyPr/>
        <a:lstStyle/>
        <a:p>
          <a:endParaRPr lang="en-GB">
            <a:latin typeface="Arial Rounded MT Bold" panose="020F0704030504030204" pitchFamily="34" charset="0"/>
          </a:endParaRPr>
        </a:p>
      </dgm:t>
    </dgm:pt>
    <dgm:pt modelId="{773762D8-BC8F-4AAB-B6F9-D5C1E27E0649}">
      <dgm:prSet phldrT="[Text]"/>
      <dgm:spPr/>
      <dgm:t>
        <a:bodyPr/>
        <a:lstStyle/>
        <a:p>
          <a:r>
            <a:rPr lang="en-GB">
              <a:latin typeface="Arial Rounded MT Bold"/>
            </a:rPr>
            <a:t>Expert virtual workshops</a:t>
          </a:r>
        </a:p>
      </dgm:t>
    </dgm:pt>
    <dgm:pt modelId="{01FD2E57-6048-442A-A4DA-1A8B0FCA6702}" type="parTrans" cxnId="{6627E7CB-E474-4B2E-9E2B-E9D8D17452B8}">
      <dgm:prSet/>
      <dgm:spPr/>
      <dgm:t>
        <a:bodyPr/>
        <a:lstStyle/>
        <a:p>
          <a:endParaRPr lang="en-GB">
            <a:latin typeface="Arial Rounded MT Bold" panose="020F0704030504030204" pitchFamily="34" charset="0"/>
          </a:endParaRPr>
        </a:p>
      </dgm:t>
    </dgm:pt>
    <dgm:pt modelId="{0852EC48-FED6-49A1-877B-E856A54F6996}" type="sibTrans" cxnId="{6627E7CB-E474-4B2E-9E2B-E9D8D17452B8}">
      <dgm:prSet/>
      <dgm:spPr/>
      <dgm:t>
        <a:bodyPr/>
        <a:lstStyle/>
        <a:p>
          <a:endParaRPr lang="en-GB">
            <a:latin typeface="Arial Rounded MT Bold" panose="020F0704030504030204" pitchFamily="34" charset="0"/>
          </a:endParaRPr>
        </a:p>
      </dgm:t>
    </dgm:pt>
    <dgm:pt modelId="{0D9CFBC7-F689-45DE-B2EE-253BD8C3BD57}">
      <dgm:prSet phldrT="[Text]"/>
      <dgm:spPr/>
      <dgm:t>
        <a:bodyPr/>
        <a:lstStyle/>
        <a:p>
          <a:pPr rtl="0"/>
          <a:r>
            <a:rPr lang="en-GB">
              <a:latin typeface="Arial Rounded MT Bold"/>
            </a:rPr>
            <a:t>Design approach and implementation</a:t>
          </a:r>
        </a:p>
      </dgm:t>
    </dgm:pt>
    <dgm:pt modelId="{5AAF1FFA-FC2E-433B-AFCA-6CD839476FB4}" type="parTrans" cxnId="{2D272AFE-A28B-4295-AF68-E0AA233B85CD}">
      <dgm:prSet/>
      <dgm:spPr/>
      <dgm:t>
        <a:bodyPr/>
        <a:lstStyle/>
        <a:p>
          <a:endParaRPr lang="en-GB">
            <a:latin typeface="Arial Rounded MT Bold" panose="020F0704030504030204" pitchFamily="34" charset="0"/>
          </a:endParaRPr>
        </a:p>
      </dgm:t>
    </dgm:pt>
    <dgm:pt modelId="{E8217487-A562-48D0-9F94-D7056531A97F}" type="sibTrans" cxnId="{2D272AFE-A28B-4295-AF68-E0AA233B85CD}">
      <dgm:prSet/>
      <dgm:spPr/>
      <dgm:t>
        <a:bodyPr/>
        <a:lstStyle/>
        <a:p>
          <a:endParaRPr lang="en-GB">
            <a:latin typeface="Arial Rounded MT Bold" panose="020F0704030504030204" pitchFamily="34" charset="0"/>
          </a:endParaRPr>
        </a:p>
      </dgm:t>
    </dgm:pt>
    <dgm:pt modelId="{9B155A73-3529-4C75-8777-A47D0EC14E01}" type="pres">
      <dgm:prSet presAssocID="{F6CACFE6-632D-44E8-A7DD-91E778A5EA8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621FD41-22C6-4FF6-931D-455CC7D0A378}" type="pres">
      <dgm:prSet presAssocID="{A1A6BBEE-5B0A-4A25-9651-9750ED567E54}" presName="hierRoot1" presStyleCnt="0">
        <dgm:presLayoutVars>
          <dgm:hierBranch val="init"/>
        </dgm:presLayoutVars>
      </dgm:prSet>
      <dgm:spPr/>
    </dgm:pt>
    <dgm:pt modelId="{25A83EE2-ABE9-4D37-99AD-DE0FB1C4FA3E}" type="pres">
      <dgm:prSet presAssocID="{A1A6BBEE-5B0A-4A25-9651-9750ED567E54}" presName="rootComposite1" presStyleCnt="0"/>
      <dgm:spPr/>
    </dgm:pt>
    <dgm:pt modelId="{79F273BE-C8C3-4B07-9026-95BA769A84FC}" type="pres">
      <dgm:prSet presAssocID="{A1A6BBEE-5B0A-4A25-9651-9750ED567E54}" presName="rootText1" presStyleLbl="node0" presStyleIdx="0" presStyleCnt="1">
        <dgm:presLayoutVars>
          <dgm:chPref val="3"/>
        </dgm:presLayoutVars>
      </dgm:prSet>
      <dgm:spPr/>
    </dgm:pt>
    <dgm:pt modelId="{CE0C80CF-4983-4F04-B94C-4C6C12BF91FB}" type="pres">
      <dgm:prSet presAssocID="{A1A6BBEE-5B0A-4A25-9651-9750ED567E54}" presName="rootConnector1" presStyleLbl="node1" presStyleIdx="0" presStyleCnt="0"/>
      <dgm:spPr/>
    </dgm:pt>
    <dgm:pt modelId="{4A7FE1EF-062E-4BC2-AA71-B8DEF2205D22}" type="pres">
      <dgm:prSet presAssocID="{A1A6BBEE-5B0A-4A25-9651-9750ED567E54}" presName="hierChild2" presStyleCnt="0"/>
      <dgm:spPr/>
    </dgm:pt>
    <dgm:pt modelId="{2280CD79-6D4E-490B-BBC6-36D9CB4A3EB6}" type="pres">
      <dgm:prSet presAssocID="{3865C787-A31E-4C75-9771-6D737F0B5B83}" presName="Name37" presStyleLbl="parChTrans1D2" presStyleIdx="0" presStyleCnt="5"/>
      <dgm:spPr/>
    </dgm:pt>
    <dgm:pt modelId="{F02B3A2B-D025-4841-B5DD-29825758C0D2}" type="pres">
      <dgm:prSet presAssocID="{70EF1D7B-C22D-403A-8860-984CAE5E8820}" presName="hierRoot2" presStyleCnt="0">
        <dgm:presLayoutVars>
          <dgm:hierBranch val="init"/>
        </dgm:presLayoutVars>
      </dgm:prSet>
      <dgm:spPr/>
    </dgm:pt>
    <dgm:pt modelId="{F22383EE-9121-4B9F-A778-33C720FBBA2E}" type="pres">
      <dgm:prSet presAssocID="{70EF1D7B-C22D-403A-8860-984CAE5E8820}" presName="rootComposite" presStyleCnt="0"/>
      <dgm:spPr/>
    </dgm:pt>
    <dgm:pt modelId="{E3D6E362-6C0C-4A2E-AD3F-3A003283F02C}" type="pres">
      <dgm:prSet presAssocID="{70EF1D7B-C22D-403A-8860-984CAE5E8820}" presName="rootText" presStyleLbl="node2" presStyleIdx="0" presStyleCnt="4">
        <dgm:presLayoutVars>
          <dgm:chPref val="3"/>
        </dgm:presLayoutVars>
      </dgm:prSet>
      <dgm:spPr/>
    </dgm:pt>
    <dgm:pt modelId="{75842D33-01AE-4062-8486-3E2FB38FAF7D}" type="pres">
      <dgm:prSet presAssocID="{70EF1D7B-C22D-403A-8860-984CAE5E8820}" presName="rootConnector" presStyleLbl="node2" presStyleIdx="0" presStyleCnt="4"/>
      <dgm:spPr/>
    </dgm:pt>
    <dgm:pt modelId="{F4647DB0-4634-4E9F-A07B-F1CF0760E557}" type="pres">
      <dgm:prSet presAssocID="{70EF1D7B-C22D-403A-8860-984CAE5E8820}" presName="hierChild4" presStyleCnt="0"/>
      <dgm:spPr/>
    </dgm:pt>
    <dgm:pt modelId="{FDD2BC46-C4E5-40B6-A615-AE6A8BFDE2BB}" type="pres">
      <dgm:prSet presAssocID="{70EF1D7B-C22D-403A-8860-984CAE5E8820}" presName="hierChild5" presStyleCnt="0"/>
      <dgm:spPr/>
    </dgm:pt>
    <dgm:pt modelId="{E7C8B37C-23EB-47FA-A6AE-B6D369CCE5D6}" type="pres">
      <dgm:prSet presAssocID="{F650C1E3-0ED8-45DD-8DC3-4FE67F2AC9F9}" presName="Name37" presStyleLbl="parChTrans1D2" presStyleIdx="1" presStyleCnt="5"/>
      <dgm:spPr/>
    </dgm:pt>
    <dgm:pt modelId="{76A47A5E-4E7E-4980-A944-3E9746FE29B5}" type="pres">
      <dgm:prSet presAssocID="{3FD1FF89-7F24-4011-ACD3-1D01927886B3}" presName="hierRoot2" presStyleCnt="0">
        <dgm:presLayoutVars>
          <dgm:hierBranch val="init"/>
        </dgm:presLayoutVars>
      </dgm:prSet>
      <dgm:spPr/>
    </dgm:pt>
    <dgm:pt modelId="{6E2B572B-D7F6-45F1-95A0-EEB1602FF457}" type="pres">
      <dgm:prSet presAssocID="{3FD1FF89-7F24-4011-ACD3-1D01927886B3}" presName="rootComposite" presStyleCnt="0"/>
      <dgm:spPr/>
    </dgm:pt>
    <dgm:pt modelId="{659CEAC7-1CB3-42D5-AD3E-BB470772B1BD}" type="pres">
      <dgm:prSet presAssocID="{3FD1FF89-7F24-4011-ACD3-1D01927886B3}" presName="rootText" presStyleLbl="node2" presStyleIdx="1" presStyleCnt="4">
        <dgm:presLayoutVars>
          <dgm:chPref val="3"/>
        </dgm:presLayoutVars>
      </dgm:prSet>
      <dgm:spPr/>
    </dgm:pt>
    <dgm:pt modelId="{3632C0A0-456F-490A-9ED2-03A586AFC96A}" type="pres">
      <dgm:prSet presAssocID="{3FD1FF89-7F24-4011-ACD3-1D01927886B3}" presName="rootConnector" presStyleLbl="node2" presStyleIdx="1" presStyleCnt="4"/>
      <dgm:spPr/>
    </dgm:pt>
    <dgm:pt modelId="{82182780-5558-4C1A-97AE-EAE2AD39B53B}" type="pres">
      <dgm:prSet presAssocID="{3FD1FF89-7F24-4011-ACD3-1D01927886B3}" presName="hierChild4" presStyleCnt="0"/>
      <dgm:spPr/>
    </dgm:pt>
    <dgm:pt modelId="{7F078063-8C46-4B76-85F5-8FD2183425CB}" type="pres">
      <dgm:prSet presAssocID="{9FB1BB15-3D54-4A6F-AAD4-586B88E3AC08}" presName="Name37" presStyleLbl="parChTrans1D3" presStyleIdx="0" presStyleCnt="5"/>
      <dgm:spPr/>
    </dgm:pt>
    <dgm:pt modelId="{F0BDDD8C-9124-468F-90CC-A7CE00F48DED}" type="pres">
      <dgm:prSet presAssocID="{C3E92033-5800-4229-B50F-495F0F9BEDEC}" presName="hierRoot2" presStyleCnt="0">
        <dgm:presLayoutVars>
          <dgm:hierBranch val="init"/>
        </dgm:presLayoutVars>
      </dgm:prSet>
      <dgm:spPr/>
    </dgm:pt>
    <dgm:pt modelId="{A8CF342B-3947-4BA8-8BDE-198259625E6E}" type="pres">
      <dgm:prSet presAssocID="{C3E92033-5800-4229-B50F-495F0F9BEDEC}" presName="rootComposite" presStyleCnt="0"/>
      <dgm:spPr/>
    </dgm:pt>
    <dgm:pt modelId="{9E039EEF-A461-4D2D-AD1C-6841490F0F91}" type="pres">
      <dgm:prSet presAssocID="{C3E92033-5800-4229-B50F-495F0F9BEDEC}" presName="rootText" presStyleLbl="node3" presStyleIdx="0" presStyleCnt="5">
        <dgm:presLayoutVars>
          <dgm:chPref val="3"/>
        </dgm:presLayoutVars>
      </dgm:prSet>
      <dgm:spPr/>
    </dgm:pt>
    <dgm:pt modelId="{6B421902-6646-4F01-A314-B8350E367CBA}" type="pres">
      <dgm:prSet presAssocID="{C3E92033-5800-4229-B50F-495F0F9BEDEC}" presName="rootConnector" presStyleLbl="node3" presStyleIdx="0" presStyleCnt="5"/>
      <dgm:spPr/>
    </dgm:pt>
    <dgm:pt modelId="{C78B5340-4A18-4D71-B69C-28D0DC366A31}" type="pres">
      <dgm:prSet presAssocID="{C3E92033-5800-4229-B50F-495F0F9BEDEC}" presName="hierChild4" presStyleCnt="0"/>
      <dgm:spPr/>
    </dgm:pt>
    <dgm:pt modelId="{0BAC8B22-3D9A-4A9F-9DA4-D8ACBE8EF6CD}" type="pres">
      <dgm:prSet presAssocID="{C3E92033-5800-4229-B50F-495F0F9BEDEC}" presName="hierChild5" presStyleCnt="0"/>
      <dgm:spPr/>
    </dgm:pt>
    <dgm:pt modelId="{A17EF79E-5280-466A-9F8A-C08A4FCF2423}" type="pres">
      <dgm:prSet presAssocID="{E095DA7C-19A8-4E00-81BC-0CB20462BFD9}" presName="Name37" presStyleLbl="parChTrans1D3" presStyleIdx="1" presStyleCnt="5"/>
      <dgm:spPr/>
    </dgm:pt>
    <dgm:pt modelId="{C503B1F2-6A8F-4466-8479-F96C5D8A6FF3}" type="pres">
      <dgm:prSet presAssocID="{BD7F5E8F-EAB8-44EE-A48E-30B94069A6C8}" presName="hierRoot2" presStyleCnt="0">
        <dgm:presLayoutVars>
          <dgm:hierBranch val="init"/>
        </dgm:presLayoutVars>
      </dgm:prSet>
      <dgm:spPr/>
    </dgm:pt>
    <dgm:pt modelId="{AD066AF6-BD26-4843-8887-4A5748E244B0}" type="pres">
      <dgm:prSet presAssocID="{BD7F5E8F-EAB8-44EE-A48E-30B94069A6C8}" presName="rootComposite" presStyleCnt="0"/>
      <dgm:spPr/>
    </dgm:pt>
    <dgm:pt modelId="{8DBCA4B9-377F-47C1-9E98-C5A5B2F4099D}" type="pres">
      <dgm:prSet presAssocID="{BD7F5E8F-EAB8-44EE-A48E-30B94069A6C8}" presName="rootText" presStyleLbl="node3" presStyleIdx="1" presStyleCnt="5">
        <dgm:presLayoutVars>
          <dgm:chPref val="3"/>
        </dgm:presLayoutVars>
      </dgm:prSet>
      <dgm:spPr/>
    </dgm:pt>
    <dgm:pt modelId="{60793E9B-DBB7-4733-B4F1-D75BD805B135}" type="pres">
      <dgm:prSet presAssocID="{BD7F5E8F-EAB8-44EE-A48E-30B94069A6C8}" presName="rootConnector" presStyleLbl="node3" presStyleIdx="1" presStyleCnt="5"/>
      <dgm:spPr/>
    </dgm:pt>
    <dgm:pt modelId="{9171D3AB-5FAC-48A2-8F1A-1C1C67B0DC4D}" type="pres">
      <dgm:prSet presAssocID="{BD7F5E8F-EAB8-44EE-A48E-30B94069A6C8}" presName="hierChild4" presStyleCnt="0"/>
      <dgm:spPr/>
    </dgm:pt>
    <dgm:pt modelId="{78673019-9DEB-484F-9C24-7FD24ABD0EB2}" type="pres">
      <dgm:prSet presAssocID="{BD7F5E8F-EAB8-44EE-A48E-30B94069A6C8}" presName="hierChild5" presStyleCnt="0"/>
      <dgm:spPr/>
    </dgm:pt>
    <dgm:pt modelId="{B1F64C9C-70AE-400B-8BBD-14A8FFB38397}" type="pres">
      <dgm:prSet presAssocID="{40DBFC32-03B8-4A7C-A1BC-1F586D4AC1DF}" presName="Name37" presStyleLbl="parChTrans1D3" presStyleIdx="2" presStyleCnt="5"/>
      <dgm:spPr/>
    </dgm:pt>
    <dgm:pt modelId="{0EF791F9-E554-480E-A53D-3A85FF44D7AD}" type="pres">
      <dgm:prSet presAssocID="{AEB9D632-76A6-4454-8668-2699CF008F40}" presName="hierRoot2" presStyleCnt="0">
        <dgm:presLayoutVars>
          <dgm:hierBranch val="init"/>
        </dgm:presLayoutVars>
      </dgm:prSet>
      <dgm:spPr/>
    </dgm:pt>
    <dgm:pt modelId="{C8AD19E1-31C4-4F3A-8E3D-6CC546FC9F4F}" type="pres">
      <dgm:prSet presAssocID="{AEB9D632-76A6-4454-8668-2699CF008F40}" presName="rootComposite" presStyleCnt="0"/>
      <dgm:spPr/>
    </dgm:pt>
    <dgm:pt modelId="{BB7D85B7-4DD9-44D5-B0B5-FC9361DD36B5}" type="pres">
      <dgm:prSet presAssocID="{AEB9D632-76A6-4454-8668-2699CF008F40}" presName="rootText" presStyleLbl="node3" presStyleIdx="2" presStyleCnt="5">
        <dgm:presLayoutVars>
          <dgm:chPref val="3"/>
        </dgm:presLayoutVars>
      </dgm:prSet>
      <dgm:spPr/>
    </dgm:pt>
    <dgm:pt modelId="{D70D8A94-B8A7-456D-80ED-7A2CE4D0ECEC}" type="pres">
      <dgm:prSet presAssocID="{AEB9D632-76A6-4454-8668-2699CF008F40}" presName="rootConnector" presStyleLbl="node3" presStyleIdx="2" presStyleCnt="5"/>
      <dgm:spPr/>
    </dgm:pt>
    <dgm:pt modelId="{BA3E1619-788E-479A-A185-C8523993A399}" type="pres">
      <dgm:prSet presAssocID="{AEB9D632-76A6-4454-8668-2699CF008F40}" presName="hierChild4" presStyleCnt="0"/>
      <dgm:spPr/>
    </dgm:pt>
    <dgm:pt modelId="{E3DC7D56-96A2-46F6-A7B0-7E1B3593040B}" type="pres">
      <dgm:prSet presAssocID="{AEB9D632-76A6-4454-8668-2699CF008F40}" presName="hierChild5" presStyleCnt="0"/>
      <dgm:spPr/>
    </dgm:pt>
    <dgm:pt modelId="{A91291F7-7A5D-4DFF-9E5C-131C35BB99DB}" type="pres">
      <dgm:prSet presAssocID="{3FD1FF89-7F24-4011-ACD3-1D01927886B3}" presName="hierChild5" presStyleCnt="0"/>
      <dgm:spPr/>
    </dgm:pt>
    <dgm:pt modelId="{838FAB7D-779C-451C-93F8-A8AFA4CB3D13}" type="pres">
      <dgm:prSet presAssocID="{00F316E6-A9DE-41B7-96EF-0E468CD7C480}" presName="Name37" presStyleLbl="parChTrans1D2" presStyleIdx="2" presStyleCnt="5"/>
      <dgm:spPr/>
    </dgm:pt>
    <dgm:pt modelId="{A2C26B98-07CA-4E01-86A0-250E175AF6F1}" type="pres">
      <dgm:prSet presAssocID="{27E86659-A154-4F2B-A1E0-76D1F86C86F0}" presName="hierRoot2" presStyleCnt="0">
        <dgm:presLayoutVars>
          <dgm:hierBranch val="init"/>
        </dgm:presLayoutVars>
      </dgm:prSet>
      <dgm:spPr/>
    </dgm:pt>
    <dgm:pt modelId="{FFEB64A0-1DBE-428E-AD66-B6F6E8D6314E}" type="pres">
      <dgm:prSet presAssocID="{27E86659-A154-4F2B-A1E0-76D1F86C86F0}" presName="rootComposite" presStyleCnt="0"/>
      <dgm:spPr/>
    </dgm:pt>
    <dgm:pt modelId="{204B80D0-3BF9-46CB-9027-CF21C1F708FC}" type="pres">
      <dgm:prSet presAssocID="{27E86659-A154-4F2B-A1E0-76D1F86C86F0}" presName="rootText" presStyleLbl="node2" presStyleIdx="2" presStyleCnt="4">
        <dgm:presLayoutVars>
          <dgm:chPref val="3"/>
        </dgm:presLayoutVars>
      </dgm:prSet>
      <dgm:spPr/>
    </dgm:pt>
    <dgm:pt modelId="{61C4FF89-AB37-450F-96E9-0078944413B9}" type="pres">
      <dgm:prSet presAssocID="{27E86659-A154-4F2B-A1E0-76D1F86C86F0}" presName="rootConnector" presStyleLbl="node2" presStyleIdx="2" presStyleCnt="4"/>
      <dgm:spPr/>
    </dgm:pt>
    <dgm:pt modelId="{92D08C1F-6A3E-480B-8DA4-5F5606B1C1E4}" type="pres">
      <dgm:prSet presAssocID="{27E86659-A154-4F2B-A1E0-76D1F86C86F0}" presName="hierChild4" presStyleCnt="0"/>
      <dgm:spPr/>
    </dgm:pt>
    <dgm:pt modelId="{298EBB1A-6DCC-46D3-8BDA-E3AB2B3134F7}" type="pres">
      <dgm:prSet presAssocID="{01FD2E57-6048-442A-A4DA-1A8B0FCA6702}" presName="Name37" presStyleLbl="parChTrans1D3" presStyleIdx="3" presStyleCnt="5"/>
      <dgm:spPr/>
    </dgm:pt>
    <dgm:pt modelId="{8FBD4F37-B980-43F3-88F5-6634BA51A4BD}" type="pres">
      <dgm:prSet presAssocID="{773762D8-BC8F-4AAB-B6F9-D5C1E27E0649}" presName="hierRoot2" presStyleCnt="0">
        <dgm:presLayoutVars>
          <dgm:hierBranch val="init"/>
        </dgm:presLayoutVars>
      </dgm:prSet>
      <dgm:spPr/>
    </dgm:pt>
    <dgm:pt modelId="{37E68E91-5442-42F8-9AC1-1D3386E16C8D}" type="pres">
      <dgm:prSet presAssocID="{773762D8-BC8F-4AAB-B6F9-D5C1E27E0649}" presName="rootComposite" presStyleCnt="0"/>
      <dgm:spPr/>
    </dgm:pt>
    <dgm:pt modelId="{AB589970-B4A1-44F9-9EF7-CF820F4AA5E1}" type="pres">
      <dgm:prSet presAssocID="{773762D8-BC8F-4AAB-B6F9-D5C1E27E0649}" presName="rootText" presStyleLbl="node3" presStyleIdx="3" presStyleCnt="5">
        <dgm:presLayoutVars>
          <dgm:chPref val="3"/>
        </dgm:presLayoutVars>
      </dgm:prSet>
      <dgm:spPr/>
    </dgm:pt>
    <dgm:pt modelId="{64EE1B18-A178-4612-846E-546564C86649}" type="pres">
      <dgm:prSet presAssocID="{773762D8-BC8F-4AAB-B6F9-D5C1E27E0649}" presName="rootConnector" presStyleLbl="node3" presStyleIdx="3" presStyleCnt="5"/>
      <dgm:spPr/>
    </dgm:pt>
    <dgm:pt modelId="{1D21B478-3C85-4149-8B22-CD33B1653B6B}" type="pres">
      <dgm:prSet presAssocID="{773762D8-BC8F-4AAB-B6F9-D5C1E27E0649}" presName="hierChild4" presStyleCnt="0"/>
      <dgm:spPr/>
    </dgm:pt>
    <dgm:pt modelId="{68A72614-4438-4897-8DA8-D07320C35C8C}" type="pres">
      <dgm:prSet presAssocID="{773762D8-BC8F-4AAB-B6F9-D5C1E27E0649}" presName="hierChild5" presStyleCnt="0"/>
      <dgm:spPr/>
    </dgm:pt>
    <dgm:pt modelId="{675CEEBB-587F-477A-BBAB-69AD0B339375}" type="pres">
      <dgm:prSet presAssocID="{5AAF1FFA-FC2E-433B-AFCA-6CD839476FB4}" presName="Name37" presStyleLbl="parChTrans1D3" presStyleIdx="4" presStyleCnt="5"/>
      <dgm:spPr/>
    </dgm:pt>
    <dgm:pt modelId="{CDCBFB73-F6C2-433C-8077-2039E1AC5F0C}" type="pres">
      <dgm:prSet presAssocID="{0D9CFBC7-F689-45DE-B2EE-253BD8C3BD57}" presName="hierRoot2" presStyleCnt="0">
        <dgm:presLayoutVars>
          <dgm:hierBranch val="init"/>
        </dgm:presLayoutVars>
      </dgm:prSet>
      <dgm:spPr/>
    </dgm:pt>
    <dgm:pt modelId="{D522FC16-7919-4639-B2E1-AD2C26C43F26}" type="pres">
      <dgm:prSet presAssocID="{0D9CFBC7-F689-45DE-B2EE-253BD8C3BD57}" presName="rootComposite" presStyleCnt="0"/>
      <dgm:spPr/>
    </dgm:pt>
    <dgm:pt modelId="{CCAE438E-BEEF-4E33-98E5-04CDBA874B61}" type="pres">
      <dgm:prSet presAssocID="{0D9CFBC7-F689-45DE-B2EE-253BD8C3BD57}" presName="rootText" presStyleLbl="node3" presStyleIdx="4" presStyleCnt="5">
        <dgm:presLayoutVars>
          <dgm:chPref val="3"/>
        </dgm:presLayoutVars>
      </dgm:prSet>
      <dgm:spPr/>
    </dgm:pt>
    <dgm:pt modelId="{C2EE2EDD-57A5-40FC-8B81-C145CA5ADFB1}" type="pres">
      <dgm:prSet presAssocID="{0D9CFBC7-F689-45DE-B2EE-253BD8C3BD57}" presName="rootConnector" presStyleLbl="node3" presStyleIdx="4" presStyleCnt="5"/>
      <dgm:spPr/>
    </dgm:pt>
    <dgm:pt modelId="{95BE930D-F2DD-43F7-A0A3-1D52CF809E38}" type="pres">
      <dgm:prSet presAssocID="{0D9CFBC7-F689-45DE-B2EE-253BD8C3BD57}" presName="hierChild4" presStyleCnt="0"/>
      <dgm:spPr/>
    </dgm:pt>
    <dgm:pt modelId="{999F31F9-1DAD-455E-9AB3-D0EAFEF2F6DD}" type="pres">
      <dgm:prSet presAssocID="{0D9CFBC7-F689-45DE-B2EE-253BD8C3BD57}" presName="hierChild5" presStyleCnt="0"/>
      <dgm:spPr/>
    </dgm:pt>
    <dgm:pt modelId="{7B51A85D-EAD5-4D24-B17F-76DB86154761}" type="pres">
      <dgm:prSet presAssocID="{27E86659-A154-4F2B-A1E0-76D1F86C86F0}" presName="hierChild5" presStyleCnt="0"/>
      <dgm:spPr/>
    </dgm:pt>
    <dgm:pt modelId="{3720F43F-8EA2-4C55-86C2-1594E9B04A24}" type="pres">
      <dgm:prSet presAssocID="{8AE9BF98-4444-430E-950F-A059616C02F4}" presName="Name37" presStyleLbl="parChTrans1D2" presStyleIdx="3" presStyleCnt="5"/>
      <dgm:spPr/>
    </dgm:pt>
    <dgm:pt modelId="{428B21D7-F1E6-497F-ABBE-FCE970219796}" type="pres">
      <dgm:prSet presAssocID="{DDA93869-6C41-4419-ACE7-0B9E7801D8E6}" presName="hierRoot2" presStyleCnt="0">
        <dgm:presLayoutVars>
          <dgm:hierBranch val="init"/>
        </dgm:presLayoutVars>
      </dgm:prSet>
      <dgm:spPr/>
    </dgm:pt>
    <dgm:pt modelId="{1C5B1CD6-7637-429D-8743-6FEE13EB6D02}" type="pres">
      <dgm:prSet presAssocID="{DDA93869-6C41-4419-ACE7-0B9E7801D8E6}" presName="rootComposite" presStyleCnt="0"/>
      <dgm:spPr/>
    </dgm:pt>
    <dgm:pt modelId="{0CCA1F90-46C0-4BAA-98C1-63692F4F6DAD}" type="pres">
      <dgm:prSet presAssocID="{DDA93869-6C41-4419-ACE7-0B9E7801D8E6}" presName="rootText" presStyleLbl="node2" presStyleIdx="3" presStyleCnt="4">
        <dgm:presLayoutVars>
          <dgm:chPref val="3"/>
        </dgm:presLayoutVars>
      </dgm:prSet>
      <dgm:spPr/>
    </dgm:pt>
    <dgm:pt modelId="{98B0A5EA-FD2E-40E7-A96C-907625F72813}" type="pres">
      <dgm:prSet presAssocID="{DDA93869-6C41-4419-ACE7-0B9E7801D8E6}" presName="rootConnector" presStyleLbl="node2" presStyleIdx="3" presStyleCnt="4"/>
      <dgm:spPr/>
    </dgm:pt>
    <dgm:pt modelId="{C7DB3418-EEE9-4B2F-89C4-13B3676EBFFB}" type="pres">
      <dgm:prSet presAssocID="{DDA93869-6C41-4419-ACE7-0B9E7801D8E6}" presName="hierChild4" presStyleCnt="0"/>
      <dgm:spPr/>
    </dgm:pt>
    <dgm:pt modelId="{E6E5CEEB-DCA6-40E2-A8D0-48F5254FF8E8}" type="pres">
      <dgm:prSet presAssocID="{DDA93869-6C41-4419-ACE7-0B9E7801D8E6}" presName="hierChild5" presStyleCnt="0"/>
      <dgm:spPr/>
    </dgm:pt>
    <dgm:pt modelId="{D07CCC8E-CD62-4066-B4ED-A67CED5EF75B}" type="pres">
      <dgm:prSet presAssocID="{A1A6BBEE-5B0A-4A25-9651-9750ED567E54}" presName="hierChild3" presStyleCnt="0"/>
      <dgm:spPr/>
    </dgm:pt>
    <dgm:pt modelId="{41C31394-A903-45B6-B8FC-8DC303B8836B}" type="pres">
      <dgm:prSet presAssocID="{55AE5124-99E8-4D46-BE43-716B0E495EA2}" presName="Name111" presStyleLbl="parChTrans1D2" presStyleIdx="4" presStyleCnt="5"/>
      <dgm:spPr/>
    </dgm:pt>
    <dgm:pt modelId="{DACC3DB6-A5F3-4438-824E-D6201F19C58D}" type="pres">
      <dgm:prSet presAssocID="{99E5134E-8518-43D6-AFAD-D1032BF9D485}" presName="hierRoot3" presStyleCnt="0">
        <dgm:presLayoutVars>
          <dgm:hierBranch val="init"/>
        </dgm:presLayoutVars>
      </dgm:prSet>
      <dgm:spPr/>
    </dgm:pt>
    <dgm:pt modelId="{E408A040-2F22-432B-B4BC-A315E32554B1}" type="pres">
      <dgm:prSet presAssocID="{99E5134E-8518-43D6-AFAD-D1032BF9D485}" presName="rootComposite3" presStyleCnt="0"/>
      <dgm:spPr/>
    </dgm:pt>
    <dgm:pt modelId="{2E577840-B7E7-4EA7-B6E4-CB479EF20CE3}" type="pres">
      <dgm:prSet presAssocID="{99E5134E-8518-43D6-AFAD-D1032BF9D485}" presName="rootText3" presStyleLbl="asst1" presStyleIdx="0" presStyleCnt="1">
        <dgm:presLayoutVars>
          <dgm:chPref val="3"/>
        </dgm:presLayoutVars>
      </dgm:prSet>
      <dgm:spPr/>
    </dgm:pt>
    <dgm:pt modelId="{E7EAC1E3-53DE-4C40-B61A-DF32E0F8F5FD}" type="pres">
      <dgm:prSet presAssocID="{99E5134E-8518-43D6-AFAD-D1032BF9D485}" presName="rootConnector3" presStyleLbl="asst1" presStyleIdx="0" presStyleCnt="1"/>
      <dgm:spPr/>
    </dgm:pt>
    <dgm:pt modelId="{55FCA4FB-978A-4317-AF9F-95BB1BCF4615}" type="pres">
      <dgm:prSet presAssocID="{99E5134E-8518-43D6-AFAD-D1032BF9D485}" presName="hierChild6" presStyleCnt="0"/>
      <dgm:spPr/>
    </dgm:pt>
    <dgm:pt modelId="{3853BAEA-3EAC-4B70-995D-91E4B01DC63F}" type="pres">
      <dgm:prSet presAssocID="{99E5134E-8518-43D6-AFAD-D1032BF9D485}" presName="hierChild7" presStyleCnt="0"/>
      <dgm:spPr/>
    </dgm:pt>
  </dgm:ptLst>
  <dgm:cxnLst>
    <dgm:cxn modelId="{9484DD05-B604-400A-9BF8-8A387DFA296C}" type="presOf" srcId="{00F316E6-A9DE-41B7-96EF-0E468CD7C480}" destId="{838FAB7D-779C-451C-93F8-A8AFA4CB3D13}" srcOrd="0" destOrd="0" presId="urn:microsoft.com/office/officeart/2005/8/layout/orgChart1"/>
    <dgm:cxn modelId="{FAF87606-217F-440D-A0EE-F022985B2B3B}" type="presOf" srcId="{DDA93869-6C41-4419-ACE7-0B9E7801D8E6}" destId="{98B0A5EA-FD2E-40E7-A96C-907625F72813}" srcOrd="1" destOrd="0" presId="urn:microsoft.com/office/officeart/2005/8/layout/orgChart1"/>
    <dgm:cxn modelId="{11009E08-0B1D-47E4-A761-82E5061C9987}" type="presOf" srcId="{C3E92033-5800-4229-B50F-495F0F9BEDEC}" destId="{9E039EEF-A461-4D2D-AD1C-6841490F0F91}" srcOrd="0" destOrd="0" presId="urn:microsoft.com/office/officeart/2005/8/layout/orgChart1"/>
    <dgm:cxn modelId="{7649CC1F-4405-4F0F-9DD6-DAF3721A2F85}" type="presOf" srcId="{27E86659-A154-4F2B-A1E0-76D1F86C86F0}" destId="{204B80D0-3BF9-46CB-9027-CF21C1F708FC}" srcOrd="0" destOrd="0" presId="urn:microsoft.com/office/officeart/2005/8/layout/orgChart1"/>
    <dgm:cxn modelId="{C25F1724-D39F-43C2-AA83-402790B16DD9}" srcId="{3FD1FF89-7F24-4011-ACD3-1D01927886B3}" destId="{C3E92033-5800-4229-B50F-495F0F9BEDEC}" srcOrd="0" destOrd="0" parTransId="{9FB1BB15-3D54-4A6F-AAD4-586B88E3AC08}" sibTransId="{44300A1E-24A7-4C01-9805-38E28F4D7B44}"/>
    <dgm:cxn modelId="{32016531-1CC3-4DB7-B05D-96958A7673A2}" type="presOf" srcId="{9FB1BB15-3D54-4A6F-AAD4-586B88E3AC08}" destId="{7F078063-8C46-4B76-85F5-8FD2183425CB}" srcOrd="0" destOrd="0" presId="urn:microsoft.com/office/officeart/2005/8/layout/orgChart1"/>
    <dgm:cxn modelId="{F22EDB3C-16FF-493F-AE95-235C1975FE4B}" type="presOf" srcId="{AEB9D632-76A6-4454-8668-2699CF008F40}" destId="{D70D8A94-B8A7-456D-80ED-7A2CE4D0ECEC}" srcOrd="1" destOrd="0" presId="urn:microsoft.com/office/officeart/2005/8/layout/orgChart1"/>
    <dgm:cxn modelId="{7F71B262-2BA1-4284-A285-0FF26B1994AE}" type="presOf" srcId="{F6CACFE6-632D-44E8-A7DD-91E778A5EA8F}" destId="{9B155A73-3529-4C75-8777-A47D0EC14E01}" srcOrd="0" destOrd="0" presId="urn:microsoft.com/office/officeart/2005/8/layout/orgChart1"/>
    <dgm:cxn modelId="{2DD48949-CCB6-45B0-B27C-0D66A8E809F4}" type="presOf" srcId="{5AAF1FFA-FC2E-433B-AFCA-6CD839476FB4}" destId="{675CEEBB-587F-477A-BBAB-69AD0B339375}" srcOrd="0" destOrd="0" presId="urn:microsoft.com/office/officeart/2005/8/layout/orgChart1"/>
    <dgm:cxn modelId="{7AF0574A-71C7-4D1B-97B2-E0F215F152BC}" type="presOf" srcId="{3FD1FF89-7F24-4011-ACD3-1D01927886B3}" destId="{659CEAC7-1CB3-42D5-AD3E-BB470772B1BD}" srcOrd="0" destOrd="0" presId="urn:microsoft.com/office/officeart/2005/8/layout/orgChart1"/>
    <dgm:cxn modelId="{FD51084B-EB61-477C-8CEF-D216C2F43E65}" srcId="{A1A6BBEE-5B0A-4A25-9651-9750ED567E54}" destId="{99E5134E-8518-43D6-AFAD-D1032BF9D485}" srcOrd="0" destOrd="0" parTransId="{55AE5124-99E8-4D46-BE43-716B0E495EA2}" sibTransId="{9A925AEB-0A8E-42F9-BAE0-0CB8C20C6122}"/>
    <dgm:cxn modelId="{D23C1C6C-149F-4448-A528-9E657E1FB663}" srcId="{3FD1FF89-7F24-4011-ACD3-1D01927886B3}" destId="{AEB9D632-76A6-4454-8668-2699CF008F40}" srcOrd="2" destOrd="0" parTransId="{40DBFC32-03B8-4A7C-A1BC-1F586D4AC1DF}" sibTransId="{90A13B8B-B836-4EF1-96E0-42DA68A17158}"/>
    <dgm:cxn modelId="{8FBF3C72-1EFD-4724-B3CF-9EB5458079EE}" type="presOf" srcId="{3FD1FF89-7F24-4011-ACD3-1D01927886B3}" destId="{3632C0A0-456F-490A-9ED2-03A586AFC96A}" srcOrd="1" destOrd="0" presId="urn:microsoft.com/office/officeart/2005/8/layout/orgChart1"/>
    <dgm:cxn modelId="{9AB81454-E295-4706-A9C6-A327B82BC62E}" srcId="{F6CACFE6-632D-44E8-A7DD-91E778A5EA8F}" destId="{A1A6BBEE-5B0A-4A25-9651-9750ED567E54}" srcOrd="0" destOrd="0" parTransId="{2A50B084-18BD-4E9E-A5BB-FFD8B6D1E8AD}" sibTransId="{BBEF3C8A-B486-47E5-92EC-81240FAEB1C0}"/>
    <dgm:cxn modelId="{B8B01F76-51F9-4EDA-98D8-B96D5F9969DA}" srcId="{A1A6BBEE-5B0A-4A25-9651-9750ED567E54}" destId="{27E86659-A154-4F2B-A1E0-76D1F86C86F0}" srcOrd="3" destOrd="0" parTransId="{00F316E6-A9DE-41B7-96EF-0E468CD7C480}" sibTransId="{E11A533C-6BE1-4D60-8B20-A90DDE9AB911}"/>
    <dgm:cxn modelId="{FB536357-7371-43AD-8552-A0DE583EF0D8}" type="presOf" srcId="{BD7F5E8F-EAB8-44EE-A48E-30B94069A6C8}" destId="{60793E9B-DBB7-4733-B4F1-D75BD805B135}" srcOrd="1" destOrd="0" presId="urn:microsoft.com/office/officeart/2005/8/layout/orgChart1"/>
    <dgm:cxn modelId="{C6EC3258-4C39-4BB0-94D6-FC744860E698}" type="presOf" srcId="{8AE9BF98-4444-430E-950F-A059616C02F4}" destId="{3720F43F-8EA2-4C55-86C2-1594E9B04A24}" srcOrd="0" destOrd="0" presId="urn:microsoft.com/office/officeart/2005/8/layout/orgChart1"/>
    <dgm:cxn modelId="{43EA1C8A-58B1-4C61-80AE-8CB34F9CC978}" type="presOf" srcId="{0D9CFBC7-F689-45DE-B2EE-253BD8C3BD57}" destId="{C2EE2EDD-57A5-40FC-8B81-C145CA5ADFB1}" srcOrd="1" destOrd="0" presId="urn:microsoft.com/office/officeart/2005/8/layout/orgChart1"/>
    <dgm:cxn modelId="{7364C38A-042B-4A9E-98E2-4C3ABA796135}" srcId="{A1A6BBEE-5B0A-4A25-9651-9750ED567E54}" destId="{DDA93869-6C41-4419-ACE7-0B9E7801D8E6}" srcOrd="4" destOrd="0" parTransId="{8AE9BF98-4444-430E-950F-A059616C02F4}" sibTransId="{B85CE566-2845-47AB-974E-B96D85AD2083}"/>
    <dgm:cxn modelId="{D3C2718D-7C32-43CA-AB16-BE1748FABCC2}" srcId="{A1A6BBEE-5B0A-4A25-9651-9750ED567E54}" destId="{70EF1D7B-C22D-403A-8860-984CAE5E8820}" srcOrd="1" destOrd="0" parTransId="{3865C787-A31E-4C75-9771-6D737F0B5B83}" sibTransId="{C6DFCDF7-776D-4CF5-BD8B-03D88F441EE0}"/>
    <dgm:cxn modelId="{A2A40591-C6C2-4B5F-9B85-96F603860AA4}" type="presOf" srcId="{3865C787-A31E-4C75-9771-6D737F0B5B83}" destId="{2280CD79-6D4E-490B-BBC6-36D9CB4A3EB6}" srcOrd="0" destOrd="0" presId="urn:microsoft.com/office/officeart/2005/8/layout/orgChart1"/>
    <dgm:cxn modelId="{E0FA5693-5FBE-4E57-BE02-C4E48C864F47}" type="presOf" srcId="{99E5134E-8518-43D6-AFAD-D1032BF9D485}" destId="{E7EAC1E3-53DE-4C40-B61A-DF32E0F8F5FD}" srcOrd="1" destOrd="0" presId="urn:microsoft.com/office/officeart/2005/8/layout/orgChart1"/>
    <dgm:cxn modelId="{F6E806A4-7E82-41DD-B3EA-C27907D560F9}" type="presOf" srcId="{BD7F5E8F-EAB8-44EE-A48E-30B94069A6C8}" destId="{8DBCA4B9-377F-47C1-9E98-C5A5B2F4099D}" srcOrd="0" destOrd="0" presId="urn:microsoft.com/office/officeart/2005/8/layout/orgChart1"/>
    <dgm:cxn modelId="{2C5C03A5-3DE1-4B94-8532-004AE120E5E6}" type="presOf" srcId="{0D9CFBC7-F689-45DE-B2EE-253BD8C3BD57}" destId="{CCAE438E-BEEF-4E33-98E5-04CDBA874B61}" srcOrd="0" destOrd="0" presId="urn:microsoft.com/office/officeart/2005/8/layout/orgChart1"/>
    <dgm:cxn modelId="{F4E854A5-AB91-4AC0-A298-946FAC813896}" type="presOf" srcId="{70EF1D7B-C22D-403A-8860-984CAE5E8820}" destId="{E3D6E362-6C0C-4A2E-AD3F-3A003283F02C}" srcOrd="0" destOrd="0" presId="urn:microsoft.com/office/officeart/2005/8/layout/orgChart1"/>
    <dgm:cxn modelId="{EBF30EB3-7AC7-469F-A534-7EF1F2DA5ED9}" type="presOf" srcId="{A1A6BBEE-5B0A-4A25-9651-9750ED567E54}" destId="{CE0C80CF-4983-4F04-B94C-4C6C12BF91FB}" srcOrd="1" destOrd="0" presId="urn:microsoft.com/office/officeart/2005/8/layout/orgChart1"/>
    <dgm:cxn modelId="{35637DB3-5C30-4D24-BC43-4532722BF4A6}" type="presOf" srcId="{40DBFC32-03B8-4A7C-A1BC-1F586D4AC1DF}" destId="{B1F64C9C-70AE-400B-8BBD-14A8FFB38397}" srcOrd="0" destOrd="0" presId="urn:microsoft.com/office/officeart/2005/8/layout/orgChart1"/>
    <dgm:cxn modelId="{6AFA93B6-7539-499D-894C-50F32CF831A0}" srcId="{A1A6BBEE-5B0A-4A25-9651-9750ED567E54}" destId="{3FD1FF89-7F24-4011-ACD3-1D01927886B3}" srcOrd="2" destOrd="0" parTransId="{F650C1E3-0ED8-45DD-8DC3-4FE67F2AC9F9}" sibTransId="{C0538D00-C12A-41FB-A856-029276E019A1}"/>
    <dgm:cxn modelId="{C4ECB5B6-E3B8-4096-A329-3C36D7B7D784}" type="presOf" srcId="{01FD2E57-6048-442A-A4DA-1A8B0FCA6702}" destId="{298EBB1A-6DCC-46D3-8BDA-E3AB2B3134F7}" srcOrd="0" destOrd="0" presId="urn:microsoft.com/office/officeart/2005/8/layout/orgChart1"/>
    <dgm:cxn modelId="{F72FECC0-A1CA-4AF9-A71A-1C8E9441005B}" type="presOf" srcId="{773762D8-BC8F-4AAB-B6F9-D5C1E27E0649}" destId="{64EE1B18-A178-4612-846E-546564C86649}" srcOrd="1" destOrd="0" presId="urn:microsoft.com/office/officeart/2005/8/layout/orgChart1"/>
    <dgm:cxn modelId="{9A5161C1-1C66-4E78-84E1-FFBAD65F24A6}" type="presOf" srcId="{99E5134E-8518-43D6-AFAD-D1032BF9D485}" destId="{2E577840-B7E7-4EA7-B6E4-CB479EF20CE3}" srcOrd="0" destOrd="0" presId="urn:microsoft.com/office/officeart/2005/8/layout/orgChart1"/>
    <dgm:cxn modelId="{8318D7C1-D565-4A3C-8DC7-C71D4F814A16}" type="presOf" srcId="{70EF1D7B-C22D-403A-8860-984CAE5E8820}" destId="{75842D33-01AE-4062-8486-3E2FB38FAF7D}" srcOrd="1" destOrd="0" presId="urn:microsoft.com/office/officeart/2005/8/layout/orgChart1"/>
    <dgm:cxn modelId="{FEFE22C7-8114-4322-B45E-2706028C6229}" type="presOf" srcId="{F650C1E3-0ED8-45DD-8DC3-4FE67F2AC9F9}" destId="{E7C8B37C-23EB-47FA-A6AE-B6D369CCE5D6}" srcOrd="0" destOrd="0" presId="urn:microsoft.com/office/officeart/2005/8/layout/orgChart1"/>
    <dgm:cxn modelId="{6627E7CB-E474-4B2E-9E2B-E9D8D17452B8}" srcId="{27E86659-A154-4F2B-A1E0-76D1F86C86F0}" destId="{773762D8-BC8F-4AAB-B6F9-D5C1E27E0649}" srcOrd="0" destOrd="0" parTransId="{01FD2E57-6048-442A-A4DA-1A8B0FCA6702}" sibTransId="{0852EC48-FED6-49A1-877B-E856A54F6996}"/>
    <dgm:cxn modelId="{959482D0-4A53-4DCC-B497-3B3DAE2815F4}" type="presOf" srcId="{C3E92033-5800-4229-B50F-495F0F9BEDEC}" destId="{6B421902-6646-4F01-A314-B8350E367CBA}" srcOrd="1" destOrd="0" presId="urn:microsoft.com/office/officeart/2005/8/layout/orgChart1"/>
    <dgm:cxn modelId="{D4BF9FD5-34FE-462A-999F-9AF74C0AA2CB}" type="presOf" srcId="{DDA93869-6C41-4419-ACE7-0B9E7801D8E6}" destId="{0CCA1F90-46C0-4BAA-98C1-63692F4F6DAD}" srcOrd="0" destOrd="0" presId="urn:microsoft.com/office/officeart/2005/8/layout/orgChart1"/>
    <dgm:cxn modelId="{D9CAF9DD-57A2-4C14-AC47-471E6AF2CD25}" type="presOf" srcId="{E095DA7C-19A8-4E00-81BC-0CB20462BFD9}" destId="{A17EF79E-5280-466A-9F8A-C08A4FCF2423}" srcOrd="0" destOrd="0" presId="urn:microsoft.com/office/officeart/2005/8/layout/orgChart1"/>
    <dgm:cxn modelId="{E7F160E4-C322-471B-8F85-8958E0DA4A49}" type="presOf" srcId="{A1A6BBEE-5B0A-4A25-9651-9750ED567E54}" destId="{79F273BE-C8C3-4B07-9026-95BA769A84FC}" srcOrd="0" destOrd="0" presId="urn:microsoft.com/office/officeart/2005/8/layout/orgChart1"/>
    <dgm:cxn modelId="{9DF2DDE4-6DBD-471E-932C-C6406D0DDFBF}" type="presOf" srcId="{27E86659-A154-4F2B-A1E0-76D1F86C86F0}" destId="{61C4FF89-AB37-450F-96E9-0078944413B9}" srcOrd="1" destOrd="0" presId="urn:microsoft.com/office/officeart/2005/8/layout/orgChart1"/>
    <dgm:cxn modelId="{A17F42F7-2F50-46DB-8D3D-89429D4DEC51}" type="presOf" srcId="{773762D8-BC8F-4AAB-B6F9-D5C1E27E0649}" destId="{AB589970-B4A1-44F9-9EF7-CF820F4AA5E1}" srcOrd="0" destOrd="0" presId="urn:microsoft.com/office/officeart/2005/8/layout/orgChart1"/>
    <dgm:cxn modelId="{FAE791F8-8498-4215-90A9-161D013C25D7}" srcId="{3FD1FF89-7F24-4011-ACD3-1D01927886B3}" destId="{BD7F5E8F-EAB8-44EE-A48E-30B94069A6C8}" srcOrd="1" destOrd="0" parTransId="{E095DA7C-19A8-4E00-81BC-0CB20462BFD9}" sibTransId="{1AC1B3E2-C25D-4F31-B273-C10B79341A31}"/>
    <dgm:cxn modelId="{1CBA59FC-C21B-4330-8FF9-3F57D7794DDE}" type="presOf" srcId="{55AE5124-99E8-4D46-BE43-716B0E495EA2}" destId="{41C31394-A903-45B6-B8FC-8DC303B8836B}" srcOrd="0" destOrd="0" presId="urn:microsoft.com/office/officeart/2005/8/layout/orgChart1"/>
    <dgm:cxn modelId="{2D272AFE-A28B-4295-AF68-E0AA233B85CD}" srcId="{27E86659-A154-4F2B-A1E0-76D1F86C86F0}" destId="{0D9CFBC7-F689-45DE-B2EE-253BD8C3BD57}" srcOrd="1" destOrd="0" parTransId="{5AAF1FFA-FC2E-433B-AFCA-6CD839476FB4}" sibTransId="{E8217487-A562-48D0-9F94-D7056531A97F}"/>
    <dgm:cxn modelId="{3B5C08FF-3C1A-47F0-9098-9A83773D5DD7}" type="presOf" srcId="{AEB9D632-76A6-4454-8668-2699CF008F40}" destId="{BB7D85B7-4DD9-44D5-B0B5-FC9361DD36B5}" srcOrd="0" destOrd="0" presId="urn:microsoft.com/office/officeart/2005/8/layout/orgChart1"/>
    <dgm:cxn modelId="{DCDD502A-1B8E-43E3-ADE4-F917388AE74E}" type="presParOf" srcId="{9B155A73-3529-4C75-8777-A47D0EC14E01}" destId="{8621FD41-22C6-4FF6-931D-455CC7D0A378}" srcOrd="0" destOrd="0" presId="urn:microsoft.com/office/officeart/2005/8/layout/orgChart1"/>
    <dgm:cxn modelId="{18F87A67-9CC0-442C-8493-ECCCCE1235F2}" type="presParOf" srcId="{8621FD41-22C6-4FF6-931D-455CC7D0A378}" destId="{25A83EE2-ABE9-4D37-99AD-DE0FB1C4FA3E}" srcOrd="0" destOrd="0" presId="urn:microsoft.com/office/officeart/2005/8/layout/orgChart1"/>
    <dgm:cxn modelId="{271CE05D-AF61-43BA-8D45-0D998970D2FD}" type="presParOf" srcId="{25A83EE2-ABE9-4D37-99AD-DE0FB1C4FA3E}" destId="{79F273BE-C8C3-4B07-9026-95BA769A84FC}" srcOrd="0" destOrd="0" presId="urn:microsoft.com/office/officeart/2005/8/layout/orgChart1"/>
    <dgm:cxn modelId="{CCCCD03B-B771-4FBD-BA04-5A0F0B6B0FF0}" type="presParOf" srcId="{25A83EE2-ABE9-4D37-99AD-DE0FB1C4FA3E}" destId="{CE0C80CF-4983-4F04-B94C-4C6C12BF91FB}" srcOrd="1" destOrd="0" presId="urn:microsoft.com/office/officeart/2005/8/layout/orgChart1"/>
    <dgm:cxn modelId="{B399FB58-1021-45EA-9DAD-DF3E16444933}" type="presParOf" srcId="{8621FD41-22C6-4FF6-931D-455CC7D0A378}" destId="{4A7FE1EF-062E-4BC2-AA71-B8DEF2205D22}" srcOrd="1" destOrd="0" presId="urn:microsoft.com/office/officeart/2005/8/layout/orgChart1"/>
    <dgm:cxn modelId="{9FEEE0A9-F79E-4577-B972-8A82531C8BAC}" type="presParOf" srcId="{4A7FE1EF-062E-4BC2-AA71-B8DEF2205D22}" destId="{2280CD79-6D4E-490B-BBC6-36D9CB4A3EB6}" srcOrd="0" destOrd="0" presId="urn:microsoft.com/office/officeart/2005/8/layout/orgChart1"/>
    <dgm:cxn modelId="{E2A21731-8C49-43E7-BA5E-80A78044CD5A}" type="presParOf" srcId="{4A7FE1EF-062E-4BC2-AA71-B8DEF2205D22}" destId="{F02B3A2B-D025-4841-B5DD-29825758C0D2}" srcOrd="1" destOrd="0" presId="urn:microsoft.com/office/officeart/2005/8/layout/orgChart1"/>
    <dgm:cxn modelId="{85DC4B40-D272-4E8A-935F-C1FA9DACC49C}" type="presParOf" srcId="{F02B3A2B-D025-4841-B5DD-29825758C0D2}" destId="{F22383EE-9121-4B9F-A778-33C720FBBA2E}" srcOrd="0" destOrd="0" presId="urn:microsoft.com/office/officeart/2005/8/layout/orgChart1"/>
    <dgm:cxn modelId="{D3137A07-F11D-44E8-999C-770E20AA6F17}" type="presParOf" srcId="{F22383EE-9121-4B9F-A778-33C720FBBA2E}" destId="{E3D6E362-6C0C-4A2E-AD3F-3A003283F02C}" srcOrd="0" destOrd="0" presId="urn:microsoft.com/office/officeart/2005/8/layout/orgChart1"/>
    <dgm:cxn modelId="{8EFBD9D8-0536-494F-8041-4FC7CD7E5513}" type="presParOf" srcId="{F22383EE-9121-4B9F-A778-33C720FBBA2E}" destId="{75842D33-01AE-4062-8486-3E2FB38FAF7D}" srcOrd="1" destOrd="0" presId="urn:microsoft.com/office/officeart/2005/8/layout/orgChart1"/>
    <dgm:cxn modelId="{7BA8A7E4-265D-432A-96EF-EC421D19B595}" type="presParOf" srcId="{F02B3A2B-D025-4841-B5DD-29825758C0D2}" destId="{F4647DB0-4634-4E9F-A07B-F1CF0760E557}" srcOrd="1" destOrd="0" presId="urn:microsoft.com/office/officeart/2005/8/layout/orgChart1"/>
    <dgm:cxn modelId="{BE8182E3-417E-4BAA-9FBD-F531CEBD8D38}" type="presParOf" srcId="{F02B3A2B-D025-4841-B5DD-29825758C0D2}" destId="{FDD2BC46-C4E5-40B6-A615-AE6A8BFDE2BB}" srcOrd="2" destOrd="0" presId="urn:microsoft.com/office/officeart/2005/8/layout/orgChart1"/>
    <dgm:cxn modelId="{51B65CB0-76FD-45DD-A98B-63A03671FA03}" type="presParOf" srcId="{4A7FE1EF-062E-4BC2-AA71-B8DEF2205D22}" destId="{E7C8B37C-23EB-47FA-A6AE-B6D369CCE5D6}" srcOrd="2" destOrd="0" presId="urn:microsoft.com/office/officeart/2005/8/layout/orgChart1"/>
    <dgm:cxn modelId="{E6200D25-BA41-4A92-AFCE-6B0DCFD3EB55}" type="presParOf" srcId="{4A7FE1EF-062E-4BC2-AA71-B8DEF2205D22}" destId="{76A47A5E-4E7E-4980-A944-3E9746FE29B5}" srcOrd="3" destOrd="0" presId="urn:microsoft.com/office/officeart/2005/8/layout/orgChart1"/>
    <dgm:cxn modelId="{3384D912-FDA5-46F6-8064-6C39347E19CF}" type="presParOf" srcId="{76A47A5E-4E7E-4980-A944-3E9746FE29B5}" destId="{6E2B572B-D7F6-45F1-95A0-EEB1602FF457}" srcOrd="0" destOrd="0" presId="urn:microsoft.com/office/officeart/2005/8/layout/orgChart1"/>
    <dgm:cxn modelId="{6C1BDFAC-FC64-4E8D-9640-2F7147B5D8C7}" type="presParOf" srcId="{6E2B572B-D7F6-45F1-95A0-EEB1602FF457}" destId="{659CEAC7-1CB3-42D5-AD3E-BB470772B1BD}" srcOrd="0" destOrd="0" presId="urn:microsoft.com/office/officeart/2005/8/layout/orgChart1"/>
    <dgm:cxn modelId="{B6AEFAF4-DDB7-4543-A171-09D78E809280}" type="presParOf" srcId="{6E2B572B-D7F6-45F1-95A0-EEB1602FF457}" destId="{3632C0A0-456F-490A-9ED2-03A586AFC96A}" srcOrd="1" destOrd="0" presId="urn:microsoft.com/office/officeart/2005/8/layout/orgChart1"/>
    <dgm:cxn modelId="{DC44122E-8D0C-4E44-8182-305ADA14E8B1}" type="presParOf" srcId="{76A47A5E-4E7E-4980-A944-3E9746FE29B5}" destId="{82182780-5558-4C1A-97AE-EAE2AD39B53B}" srcOrd="1" destOrd="0" presId="urn:microsoft.com/office/officeart/2005/8/layout/orgChart1"/>
    <dgm:cxn modelId="{70338C4E-6E55-4225-8545-A761691EB3E5}" type="presParOf" srcId="{82182780-5558-4C1A-97AE-EAE2AD39B53B}" destId="{7F078063-8C46-4B76-85F5-8FD2183425CB}" srcOrd="0" destOrd="0" presId="urn:microsoft.com/office/officeart/2005/8/layout/orgChart1"/>
    <dgm:cxn modelId="{87385CDB-D222-4739-B70E-406448563F08}" type="presParOf" srcId="{82182780-5558-4C1A-97AE-EAE2AD39B53B}" destId="{F0BDDD8C-9124-468F-90CC-A7CE00F48DED}" srcOrd="1" destOrd="0" presId="urn:microsoft.com/office/officeart/2005/8/layout/orgChart1"/>
    <dgm:cxn modelId="{0E02CCCB-C6F9-4736-BE47-AB2B57651C6B}" type="presParOf" srcId="{F0BDDD8C-9124-468F-90CC-A7CE00F48DED}" destId="{A8CF342B-3947-4BA8-8BDE-198259625E6E}" srcOrd="0" destOrd="0" presId="urn:microsoft.com/office/officeart/2005/8/layout/orgChart1"/>
    <dgm:cxn modelId="{8463315C-CD0C-4FAC-9C3B-67BACD260D43}" type="presParOf" srcId="{A8CF342B-3947-4BA8-8BDE-198259625E6E}" destId="{9E039EEF-A461-4D2D-AD1C-6841490F0F91}" srcOrd="0" destOrd="0" presId="urn:microsoft.com/office/officeart/2005/8/layout/orgChart1"/>
    <dgm:cxn modelId="{A9649006-D634-4D8D-A581-E6E50160DC50}" type="presParOf" srcId="{A8CF342B-3947-4BA8-8BDE-198259625E6E}" destId="{6B421902-6646-4F01-A314-B8350E367CBA}" srcOrd="1" destOrd="0" presId="urn:microsoft.com/office/officeart/2005/8/layout/orgChart1"/>
    <dgm:cxn modelId="{C1961F32-5DF3-45EC-9536-AFFEE4EA3BBC}" type="presParOf" srcId="{F0BDDD8C-9124-468F-90CC-A7CE00F48DED}" destId="{C78B5340-4A18-4D71-B69C-28D0DC366A31}" srcOrd="1" destOrd="0" presId="urn:microsoft.com/office/officeart/2005/8/layout/orgChart1"/>
    <dgm:cxn modelId="{D6C64664-EC2E-4462-9CD0-5C54DD597C05}" type="presParOf" srcId="{F0BDDD8C-9124-468F-90CC-A7CE00F48DED}" destId="{0BAC8B22-3D9A-4A9F-9DA4-D8ACBE8EF6CD}" srcOrd="2" destOrd="0" presId="urn:microsoft.com/office/officeart/2005/8/layout/orgChart1"/>
    <dgm:cxn modelId="{F46620EE-6AEA-4898-8723-830EF9B537EE}" type="presParOf" srcId="{82182780-5558-4C1A-97AE-EAE2AD39B53B}" destId="{A17EF79E-5280-466A-9F8A-C08A4FCF2423}" srcOrd="2" destOrd="0" presId="urn:microsoft.com/office/officeart/2005/8/layout/orgChart1"/>
    <dgm:cxn modelId="{05486244-A29E-44B8-9834-6E3B55F03802}" type="presParOf" srcId="{82182780-5558-4C1A-97AE-EAE2AD39B53B}" destId="{C503B1F2-6A8F-4466-8479-F96C5D8A6FF3}" srcOrd="3" destOrd="0" presId="urn:microsoft.com/office/officeart/2005/8/layout/orgChart1"/>
    <dgm:cxn modelId="{8C0474DE-1964-457F-B32D-47386A743F11}" type="presParOf" srcId="{C503B1F2-6A8F-4466-8479-F96C5D8A6FF3}" destId="{AD066AF6-BD26-4843-8887-4A5748E244B0}" srcOrd="0" destOrd="0" presId="urn:microsoft.com/office/officeart/2005/8/layout/orgChart1"/>
    <dgm:cxn modelId="{6E578E67-2673-4B61-81DF-F104539E45F6}" type="presParOf" srcId="{AD066AF6-BD26-4843-8887-4A5748E244B0}" destId="{8DBCA4B9-377F-47C1-9E98-C5A5B2F4099D}" srcOrd="0" destOrd="0" presId="urn:microsoft.com/office/officeart/2005/8/layout/orgChart1"/>
    <dgm:cxn modelId="{A6DBF5B2-6365-4DA9-8009-C3BFC0C90848}" type="presParOf" srcId="{AD066AF6-BD26-4843-8887-4A5748E244B0}" destId="{60793E9B-DBB7-4733-B4F1-D75BD805B135}" srcOrd="1" destOrd="0" presId="urn:microsoft.com/office/officeart/2005/8/layout/orgChart1"/>
    <dgm:cxn modelId="{B77CD195-FD48-452A-BBEB-48C7C39AF411}" type="presParOf" srcId="{C503B1F2-6A8F-4466-8479-F96C5D8A6FF3}" destId="{9171D3AB-5FAC-48A2-8F1A-1C1C67B0DC4D}" srcOrd="1" destOrd="0" presId="urn:microsoft.com/office/officeart/2005/8/layout/orgChart1"/>
    <dgm:cxn modelId="{DBD4CBFC-9873-43AD-B9E8-23B73F00E24C}" type="presParOf" srcId="{C503B1F2-6A8F-4466-8479-F96C5D8A6FF3}" destId="{78673019-9DEB-484F-9C24-7FD24ABD0EB2}" srcOrd="2" destOrd="0" presId="urn:microsoft.com/office/officeart/2005/8/layout/orgChart1"/>
    <dgm:cxn modelId="{F0286D95-B087-43E4-B22E-273D6794B665}" type="presParOf" srcId="{82182780-5558-4C1A-97AE-EAE2AD39B53B}" destId="{B1F64C9C-70AE-400B-8BBD-14A8FFB38397}" srcOrd="4" destOrd="0" presId="urn:microsoft.com/office/officeart/2005/8/layout/orgChart1"/>
    <dgm:cxn modelId="{4B68D0D9-06A3-419B-B5E7-0F8E84222A2E}" type="presParOf" srcId="{82182780-5558-4C1A-97AE-EAE2AD39B53B}" destId="{0EF791F9-E554-480E-A53D-3A85FF44D7AD}" srcOrd="5" destOrd="0" presId="urn:microsoft.com/office/officeart/2005/8/layout/orgChart1"/>
    <dgm:cxn modelId="{2441CC92-EF9D-48B7-8B22-87CD9B15F770}" type="presParOf" srcId="{0EF791F9-E554-480E-A53D-3A85FF44D7AD}" destId="{C8AD19E1-31C4-4F3A-8E3D-6CC546FC9F4F}" srcOrd="0" destOrd="0" presId="urn:microsoft.com/office/officeart/2005/8/layout/orgChart1"/>
    <dgm:cxn modelId="{47B8671D-C3A5-4A11-8F65-A388625289F5}" type="presParOf" srcId="{C8AD19E1-31C4-4F3A-8E3D-6CC546FC9F4F}" destId="{BB7D85B7-4DD9-44D5-B0B5-FC9361DD36B5}" srcOrd="0" destOrd="0" presId="urn:microsoft.com/office/officeart/2005/8/layout/orgChart1"/>
    <dgm:cxn modelId="{C6F0AAEC-C84B-4483-9E4A-899C0607A6D5}" type="presParOf" srcId="{C8AD19E1-31C4-4F3A-8E3D-6CC546FC9F4F}" destId="{D70D8A94-B8A7-456D-80ED-7A2CE4D0ECEC}" srcOrd="1" destOrd="0" presId="urn:microsoft.com/office/officeart/2005/8/layout/orgChart1"/>
    <dgm:cxn modelId="{9669C669-C0F8-42A2-9545-40E73655577E}" type="presParOf" srcId="{0EF791F9-E554-480E-A53D-3A85FF44D7AD}" destId="{BA3E1619-788E-479A-A185-C8523993A399}" srcOrd="1" destOrd="0" presId="urn:microsoft.com/office/officeart/2005/8/layout/orgChart1"/>
    <dgm:cxn modelId="{C352342F-8240-4DB4-9031-300FA450303D}" type="presParOf" srcId="{0EF791F9-E554-480E-A53D-3A85FF44D7AD}" destId="{E3DC7D56-96A2-46F6-A7B0-7E1B3593040B}" srcOrd="2" destOrd="0" presId="urn:microsoft.com/office/officeart/2005/8/layout/orgChart1"/>
    <dgm:cxn modelId="{CBEE20DD-B89A-4769-AF5E-6B819E1FDC10}" type="presParOf" srcId="{76A47A5E-4E7E-4980-A944-3E9746FE29B5}" destId="{A91291F7-7A5D-4DFF-9E5C-131C35BB99DB}" srcOrd="2" destOrd="0" presId="urn:microsoft.com/office/officeart/2005/8/layout/orgChart1"/>
    <dgm:cxn modelId="{89D729F5-5A06-4146-88DB-64F3D8E2AFE0}" type="presParOf" srcId="{4A7FE1EF-062E-4BC2-AA71-B8DEF2205D22}" destId="{838FAB7D-779C-451C-93F8-A8AFA4CB3D13}" srcOrd="4" destOrd="0" presId="urn:microsoft.com/office/officeart/2005/8/layout/orgChart1"/>
    <dgm:cxn modelId="{CB69CDC5-AC36-44FE-80FE-C3E823D826F9}" type="presParOf" srcId="{4A7FE1EF-062E-4BC2-AA71-B8DEF2205D22}" destId="{A2C26B98-07CA-4E01-86A0-250E175AF6F1}" srcOrd="5" destOrd="0" presId="urn:microsoft.com/office/officeart/2005/8/layout/orgChart1"/>
    <dgm:cxn modelId="{22C0403D-652A-4C6C-A0AC-6ABF56B3F090}" type="presParOf" srcId="{A2C26B98-07CA-4E01-86A0-250E175AF6F1}" destId="{FFEB64A0-1DBE-428E-AD66-B6F6E8D6314E}" srcOrd="0" destOrd="0" presId="urn:microsoft.com/office/officeart/2005/8/layout/orgChart1"/>
    <dgm:cxn modelId="{22B7C81F-EA99-44AE-A215-4AAF031A4513}" type="presParOf" srcId="{FFEB64A0-1DBE-428E-AD66-B6F6E8D6314E}" destId="{204B80D0-3BF9-46CB-9027-CF21C1F708FC}" srcOrd="0" destOrd="0" presId="urn:microsoft.com/office/officeart/2005/8/layout/orgChart1"/>
    <dgm:cxn modelId="{AE5AC9D1-0A0D-4BE9-B6B4-A83E2CA9BC7E}" type="presParOf" srcId="{FFEB64A0-1DBE-428E-AD66-B6F6E8D6314E}" destId="{61C4FF89-AB37-450F-96E9-0078944413B9}" srcOrd="1" destOrd="0" presId="urn:microsoft.com/office/officeart/2005/8/layout/orgChart1"/>
    <dgm:cxn modelId="{FF01DED9-3B62-4640-82E6-FD7DB19843FA}" type="presParOf" srcId="{A2C26B98-07CA-4E01-86A0-250E175AF6F1}" destId="{92D08C1F-6A3E-480B-8DA4-5F5606B1C1E4}" srcOrd="1" destOrd="0" presId="urn:microsoft.com/office/officeart/2005/8/layout/orgChart1"/>
    <dgm:cxn modelId="{17D0B344-75E9-4BC2-8AC6-7A92D9A647E8}" type="presParOf" srcId="{92D08C1F-6A3E-480B-8DA4-5F5606B1C1E4}" destId="{298EBB1A-6DCC-46D3-8BDA-E3AB2B3134F7}" srcOrd="0" destOrd="0" presId="urn:microsoft.com/office/officeart/2005/8/layout/orgChart1"/>
    <dgm:cxn modelId="{67DF2C7A-25D1-4065-BD78-B9E081AED86C}" type="presParOf" srcId="{92D08C1F-6A3E-480B-8DA4-5F5606B1C1E4}" destId="{8FBD4F37-B980-43F3-88F5-6634BA51A4BD}" srcOrd="1" destOrd="0" presId="urn:microsoft.com/office/officeart/2005/8/layout/orgChart1"/>
    <dgm:cxn modelId="{4621AA1D-FBD4-4BED-BC72-B964F83A1CF2}" type="presParOf" srcId="{8FBD4F37-B980-43F3-88F5-6634BA51A4BD}" destId="{37E68E91-5442-42F8-9AC1-1D3386E16C8D}" srcOrd="0" destOrd="0" presId="urn:microsoft.com/office/officeart/2005/8/layout/orgChart1"/>
    <dgm:cxn modelId="{9E10389E-03CE-40BE-86AC-7BA3768F163D}" type="presParOf" srcId="{37E68E91-5442-42F8-9AC1-1D3386E16C8D}" destId="{AB589970-B4A1-44F9-9EF7-CF820F4AA5E1}" srcOrd="0" destOrd="0" presId="urn:microsoft.com/office/officeart/2005/8/layout/orgChart1"/>
    <dgm:cxn modelId="{09BF407E-439F-4EEE-B1A1-6B523256BD8F}" type="presParOf" srcId="{37E68E91-5442-42F8-9AC1-1D3386E16C8D}" destId="{64EE1B18-A178-4612-846E-546564C86649}" srcOrd="1" destOrd="0" presId="urn:microsoft.com/office/officeart/2005/8/layout/orgChart1"/>
    <dgm:cxn modelId="{E6AA328D-5D67-4419-AEE5-979AE8D3600B}" type="presParOf" srcId="{8FBD4F37-B980-43F3-88F5-6634BA51A4BD}" destId="{1D21B478-3C85-4149-8B22-CD33B1653B6B}" srcOrd="1" destOrd="0" presId="urn:microsoft.com/office/officeart/2005/8/layout/orgChart1"/>
    <dgm:cxn modelId="{D5FD38E0-9621-4E2F-8573-406F427B01EF}" type="presParOf" srcId="{8FBD4F37-B980-43F3-88F5-6634BA51A4BD}" destId="{68A72614-4438-4897-8DA8-D07320C35C8C}" srcOrd="2" destOrd="0" presId="urn:microsoft.com/office/officeart/2005/8/layout/orgChart1"/>
    <dgm:cxn modelId="{F139D62C-527A-432B-9BC0-890F58B931A0}" type="presParOf" srcId="{92D08C1F-6A3E-480B-8DA4-5F5606B1C1E4}" destId="{675CEEBB-587F-477A-BBAB-69AD0B339375}" srcOrd="2" destOrd="0" presId="urn:microsoft.com/office/officeart/2005/8/layout/orgChart1"/>
    <dgm:cxn modelId="{82B77212-3206-4C9B-9958-78587194A643}" type="presParOf" srcId="{92D08C1F-6A3E-480B-8DA4-5F5606B1C1E4}" destId="{CDCBFB73-F6C2-433C-8077-2039E1AC5F0C}" srcOrd="3" destOrd="0" presId="urn:microsoft.com/office/officeart/2005/8/layout/orgChart1"/>
    <dgm:cxn modelId="{412C1705-AF8E-448F-8898-19D3B52E3BCD}" type="presParOf" srcId="{CDCBFB73-F6C2-433C-8077-2039E1AC5F0C}" destId="{D522FC16-7919-4639-B2E1-AD2C26C43F26}" srcOrd="0" destOrd="0" presId="urn:microsoft.com/office/officeart/2005/8/layout/orgChart1"/>
    <dgm:cxn modelId="{4D4A9D6C-2704-430A-8342-9BEC5C93C040}" type="presParOf" srcId="{D522FC16-7919-4639-B2E1-AD2C26C43F26}" destId="{CCAE438E-BEEF-4E33-98E5-04CDBA874B61}" srcOrd="0" destOrd="0" presId="urn:microsoft.com/office/officeart/2005/8/layout/orgChart1"/>
    <dgm:cxn modelId="{05F47771-9681-41EC-97D0-D0952897EB6B}" type="presParOf" srcId="{D522FC16-7919-4639-B2E1-AD2C26C43F26}" destId="{C2EE2EDD-57A5-40FC-8B81-C145CA5ADFB1}" srcOrd="1" destOrd="0" presId="urn:microsoft.com/office/officeart/2005/8/layout/orgChart1"/>
    <dgm:cxn modelId="{FAAB30BD-810A-48ED-A28C-12E2F0E6B463}" type="presParOf" srcId="{CDCBFB73-F6C2-433C-8077-2039E1AC5F0C}" destId="{95BE930D-F2DD-43F7-A0A3-1D52CF809E38}" srcOrd="1" destOrd="0" presId="urn:microsoft.com/office/officeart/2005/8/layout/orgChart1"/>
    <dgm:cxn modelId="{F642709C-4C38-46EE-A255-25C21FDD0284}" type="presParOf" srcId="{CDCBFB73-F6C2-433C-8077-2039E1AC5F0C}" destId="{999F31F9-1DAD-455E-9AB3-D0EAFEF2F6DD}" srcOrd="2" destOrd="0" presId="urn:microsoft.com/office/officeart/2005/8/layout/orgChart1"/>
    <dgm:cxn modelId="{474FBA8E-5C0D-4148-93C0-23B825967CFF}" type="presParOf" srcId="{A2C26B98-07CA-4E01-86A0-250E175AF6F1}" destId="{7B51A85D-EAD5-4D24-B17F-76DB86154761}" srcOrd="2" destOrd="0" presId="urn:microsoft.com/office/officeart/2005/8/layout/orgChart1"/>
    <dgm:cxn modelId="{B8248CBE-77F7-4A8B-BC05-78FEB3C233D6}" type="presParOf" srcId="{4A7FE1EF-062E-4BC2-AA71-B8DEF2205D22}" destId="{3720F43F-8EA2-4C55-86C2-1594E9B04A24}" srcOrd="6" destOrd="0" presId="urn:microsoft.com/office/officeart/2005/8/layout/orgChart1"/>
    <dgm:cxn modelId="{D1C99592-B79A-4918-AEBB-8E53D198E660}" type="presParOf" srcId="{4A7FE1EF-062E-4BC2-AA71-B8DEF2205D22}" destId="{428B21D7-F1E6-497F-ABBE-FCE970219796}" srcOrd="7" destOrd="0" presId="urn:microsoft.com/office/officeart/2005/8/layout/orgChart1"/>
    <dgm:cxn modelId="{67B805D0-E9E5-44D6-92DE-5582D89EACA0}" type="presParOf" srcId="{428B21D7-F1E6-497F-ABBE-FCE970219796}" destId="{1C5B1CD6-7637-429D-8743-6FEE13EB6D02}" srcOrd="0" destOrd="0" presId="urn:microsoft.com/office/officeart/2005/8/layout/orgChart1"/>
    <dgm:cxn modelId="{FCC346B4-44A0-43AB-B0D8-3CD421E5AC2F}" type="presParOf" srcId="{1C5B1CD6-7637-429D-8743-6FEE13EB6D02}" destId="{0CCA1F90-46C0-4BAA-98C1-63692F4F6DAD}" srcOrd="0" destOrd="0" presId="urn:microsoft.com/office/officeart/2005/8/layout/orgChart1"/>
    <dgm:cxn modelId="{FB5E357D-FD2D-44F5-9E94-2C6870835A40}" type="presParOf" srcId="{1C5B1CD6-7637-429D-8743-6FEE13EB6D02}" destId="{98B0A5EA-FD2E-40E7-A96C-907625F72813}" srcOrd="1" destOrd="0" presId="urn:microsoft.com/office/officeart/2005/8/layout/orgChart1"/>
    <dgm:cxn modelId="{AD82F851-AC22-4124-A13E-54AFF8BB8784}" type="presParOf" srcId="{428B21D7-F1E6-497F-ABBE-FCE970219796}" destId="{C7DB3418-EEE9-4B2F-89C4-13B3676EBFFB}" srcOrd="1" destOrd="0" presId="urn:microsoft.com/office/officeart/2005/8/layout/orgChart1"/>
    <dgm:cxn modelId="{091D2A0F-AC19-4575-9B31-174313958C0A}" type="presParOf" srcId="{428B21D7-F1E6-497F-ABBE-FCE970219796}" destId="{E6E5CEEB-DCA6-40E2-A8D0-48F5254FF8E8}" srcOrd="2" destOrd="0" presId="urn:microsoft.com/office/officeart/2005/8/layout/orgChart1"/>
    <dgm:cxn modelId="{2D070CDD-F43D-4CBE-BA64-23C90191BDA5}" type="presParOf" srcId="{8621FD41-22C6-4FF6-931D-455CC7D0A378}" destId="{D07CCC8E-CD62-4066-B4ED-A67CED5EF75B}" srcOrd="2" destOrd="0" presId="urn:microsoft.com/office/officeart/2005/8/layout/orgChart1"/>
    <dgm:cxn modelId="{BAFB2169-8C4E-4D64-A321-EC247DED733D}" type="presParOf" srcId="{D07CCC8E-CD62-4066-B4ED-A67CED5EF75B}" destId="{41C31394-A903-45B6-B8FC-8DC303B8836B}" srcOrd="0" destOrd="0" presId="urn:microsoft.com/office/officeart/2005/8/layout/orgChart1"/>
    <dgm:cxn modelId="{69AED58F-026D-47B8-BCF3-E3A68460AFC8}" type="presParOf" srcId="{D07CCC8E-CD62-4066-B4ED-A67CED5EF75B}" destId="{DACC3DB6-A5F3-4438-824E-D6201F19C58D}" srcOrd="1" destOrd="0" presId="urn:microsoft.com/office/officeart/2005/8/layout/orgChart1"/>
    <dgm:cxn modelId="{C89D7D4F-9565-44DB-9F0A-238CE76DAEBC}" type="presParOf" srcId="{DACC3DB6-A5F3-4438-824E-D6201F19C58D}" destId="{E408A040-2F22-432B-B4BC-A315E32554B1}" srcOrd="0" destOrd="0" presId="urn:microsoft.com/office/officeart/2005/8/layout/orgChart1"/>
    <dgm:cxn modelId="{DCEE45E2-EB5F-4F2A-B251-D6FD360B68AE}" type="presParOf" srcId="{E408A040-2F22-432B-B4BC-A315E32554B1}" destId="{2E577840-B7E7-4EA7-B6E4-CB479EF20CE3}" srcOrd="0" destOrd="0" presId="urn:microsoft.com/office/officeart/2005/8/layout/orgChart1"/>
    <dgm:cxn modelId="{6279A0DD-81E3-4141-8841-443FA8440015}" type="presParOf" srcId="{E408A040-2F22-432B-B4BC-A315E32554B1}" destId="{E7EAC1E3-53DE-4C40-B61A-DF32E0F8F5FD}" srcOrd="1" destOrd="0" presId="urn:microsoft.com/office/officeart/2005/8/layout/orgChart1"/>
    <dgm:cxn modelId="{36B53427-70E1-43A5-9551-E881BCF7AF95}" type="presParOf" srcId="{DACC3DB6-A5F3-4438-824E-D6201F19C58D}" destId="{55FCA4FB-978A-4317-AF9F-95BB1BCF4615}" srcOrd="1" destOrd="0" presId="urn:microsoft.com/office/officeart/2005/8/layout/orgChart1"/>
    <dgm:cxn modelId="{EEB1183B-9E37-40FC-B8C9-B5346D39F3E5}" type="presParOf" srcId="{DACC3DB6-A5F3-4438-824E-D6201F19C58D}" destId="{3853BAEA-3EAC-4B70-995D-91E4B01DC63F}" srcOrd="2" destOrd="0" presId="urn:microsoft.com/office/officeart/2005/8/layout/orgChart1"/>
  </dgm:cxnLst>
  <dgm:bg/>
  <dgm:whole>
    <a:ln>
      <a:solidFill>
        <a:schemeClr val="lt1">
          <a:hueOff val="0"/>
          <a:satOff val="0"/>
          <a:lumOff val="0"/>
        </a:schemeClr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C31394-A903-45B6-B8FC-8DC303B8836B}">
      <dsp:nvSpPr>
        <dsp:cNvPr id="0" name=""/>
        <dsp:cNvSpPr/>
      </dsp:nvSpPr>
      <dsp:spPr>
        <a:xfrm>
          <a:off x="6029135" y="791730"/>
          <a:ext cx="165752" cy="726152"/>
        </a:xfrm>
        <a:custGeom>
          <a:avLst/>
          <a:gdLst/>
          <a:ahLst/>
          <a:cxnLst/>
          <a:rect l="0" t="0" r="0" b="0"/>
          <a:pathLst>
            <a:path>
              <a:moveTo>
                <a:pt x="165752" y="0"/>
              </a:moveTo>
              <a:lnTo>
                <a:pt x="165752" y="726152"/>
              </a:lnTo>
              <a:lnTo>
                <a:pt x="0" y="72615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20F43F-8EA2-4C55-86C2-1594E9B04A24}">
      <dsp:nvSpPr>
        <dsp:cNvPr id="0" name=""/>
        <dsp:cNvSpPr/>
      </dsp:nvSpPr>
      <dsp:spPr>
        <a:xfrm>
          <a:off x="6194887" y="791730"/>
          <a:ext cx="2865144" cy="14523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86552"/>
              </a:lnTo>
              <a:lnTo>
                <a:pt x="2865144" y="1286552"/>
              </a:lnTo>
              <a:lnTo>
                <a:pt x="2865144" y="145230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5CEEBB-587F-477A-BBAB-69AD0B339375}">
      <dsp:nvSpPr>
        <dsp:cNvPr id="0" name=""/>
        <dsp:cNvSpPr/>
      </dsp:nvSpPr>
      <dsp:spPr>
        <a:xfrm>
          <a:off x="6518498" y="3033331"/>
          <a:ext cx="236788" cy="18469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6952"/>
              </a:lnTo>
              <a:lnTo>
                <a:pt x="236788" y="184695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8EBB1A-6DCC-46D3-8BDA-E3AB2B3134F7}">
      <dsp:nvSpPr>
        <dsp:cNvPr id="0" name=""/>
        <dsp:cNvSpPr/>
      </dsp:nvSpPr>
      <dsp:spPr>
        <a:xfrm>
          <a:off x="6518498" y="3033331"/>
          <a:ext cx="236788" cy="7261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6152"/>
              </a:lnTo>
              <a:lnTo>
                <a:pt x="236788" y="72615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8FAB7D-779C-451C-93F8-A8AFA4CB3D13}">
      <dsp:nvSpPr>
        <dsp:cNvPr id="0" name=""/>
        <dsp:cNvSpPr/>
      </dsp:nvSpPr>
      <dsp:spPr>
        <a:xfrm>
          <a:off x="6194887" y="791730"/>
          <a:ext cx="955048" cy="14523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86552"/>
              </a:lnTo>
              <a:lnTo>
                <a:pt x="955048" y="1286552"/>
              </a:lnTo>
              <a:lnTo>
                <a:pt x="955048" y="145230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F64C9C-70AE-400B-8BBD-14A8FFB38397}">
      <dsp:nvSpPr>
        <dsp:cNvPr id="0" name=""/>
        <dsp:cNvSpPr/>
      </dsp:nvSpPr>
      <dsp:spPr>
        <a:xfrm>
          <a:off x="4608402" y="3033331"/>
          <a:ext cx="236788" cy="29677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67753"/>
              </a:lnTo>
              <a:lnTo>
                <a:pt x="236788" y="296775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7EF79E-5280-466A-9F8A-C08A4FCF2423}">
      <dsp:nvSpPr>
        <dsp:cNvPr id="0" name=""/>
        <dsp:cNvSpPr/>
      </dsp:nvSpPr>
      <dsp:spPr>
        <a:xfrm>
          <a:off x="4608402" y="3033331"/>
          <a:ext cx="236788" cy="18469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6952"/>
              </a:lnTo>
              <a:lnTo>
                <a:pt x="236788" y="184695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078063-8C46-4B76-85F5-8FD2183425CB}">
      <dsp:nvSpPr>
        <dsp:cNvPr id="0" name=""/>
        <dsp:cNvSpPr/>
      </dsp:nvSpPr>
      <dsp:spPr>
        <a:xfrm>
          <a:off x="4608402" y="3033331"/>
          <a:ext cx="236788" cy="7261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6152"/>
              </a:lnTo>
              <a:lnTo>
                <a:pt x="236788" y="72615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C8B37C-23EB-47FA-A6AE-B6D369CCE5D6}">
      <dsp:nvSpPr>
        <dsp:cNvPr id="0" name=""/>
        <dsp:cNvSpPr/>
      </dsp:nvSpPr>
      <dsp:spPr>
        <a:xfrm>
          <a:off x="5239839" y="791730"/>
          <a:ext cx="955048" cy="1452304"/>
        </a:xfrm>
        <a:custGeom>
          <a:avLst/>
          <a:gdLst/>
          <a:ahLst/>
          <a:cxnLst/>
          <a:rect l="0" t="0" r="0" b="0"/>
          <a:pathLst>
            <a:path>
              <a:moveTo>
                <a:pt x="955048" y="0"/>
              </a:moveTo>
              <a:lnTo>
                <a:pt x="955048" y="1286552"/>
              </a:lnTo>
              <a:lnTo>
                <a:pt x="0" y="1286552"/>
              </a:lnTo>
              <a:lnTo>
                <a:pt x="0" y="145230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80CD79-6D4E-490B-BBC6-36D9CB4A3EB6}">
      <dsp:nvSpPr>
        <dsp:cNvPr id="0" name=""/>
        <dsp:cNvSpPr/>
      </dsp:nvSpPr>
      <dsp:spPr>
        <a:xfrm>
          <a:off x="3329742" y="791730"/>
          <a:ext cx="2865144" cy="1452304"/>
        </a:xfrm>
        <a:custGeom>
          <a:avLst/>
          <a:gdLst/>
          <a:ahLst/>
          <a:cxnLst/>
          <a:rect l="0" t="0" r="0" b="0"/>
          <a:pathLst>
            <a:path>
              <a:moveTo>
                <a:pt x="2865144" y="0"/>
              </a:moveTo>
              <a:lnTo>
                <a:pt x="2865144" y="1286552"/>
              </a:lnTo>
              <a:lnTo>
                <a:pt x="0" y="1286552"/>
              </a:lnTo>
              <a:lnTo>
                <a:pt x="0" y="145230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F273BE-C8C3-4B07-9026-95BA769A84FC}">
      <dsp:nvSpPr>
        <dsp:cNvPr id="0" name=""/>
        <dsp:cNvSpPr/>
      </dsp:nvSpPr>
      <dsp:spPr>
        <a:xfrm>
          <a:off x="5405591" y="2434"/>
          <a:ext cx="1578592" cy="7892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latin typeface="Arial Rounded MT Bold"/>
            </a:rPr>
            <a:t>Multi-streamed research</a:t>
          </a:r>
        </a:p>
      </dsp:txBody>
      <dsp:txXfrm>
        <a:off x="5405591" y="2434"/>
        <a:ext cx="1578592" cy="789296"/>
      </dsp:txXfrm>
    </dsp:sp>
    <dsp:sp modelId="{E3D6E362-6C0C-4A2E-AD3F-3A003283F02C}">
      <dsp:nvSpPr>
        <dsp:cNvPr id="0" name=""/>
        <dsp:cNvSpPr/>
      </dsp:nvSpPr>
      <dsp:spPr>
        <a:xfrm>
          <a:off x="2540446" y="2244035"/>
          <a:ext cx="1578592" cy="7892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>
              <a:latin typeface="Arial Rounded MT Bold"/>
            </a:rPr>
            <a:t>Workstream 1: Scoping review; </a:t>
          </a:r>
        </a:p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>
              <a:latin typeface="Arial Rounded MT Bold"/>
            </a:rPr>
            <a:t>Led by Edinburgh &amp; Glasgow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>
              <a:latin typeface="Arial Rounded MT Bold"/>
            </a:rPr>
            <a:t>Months 1-4</a:t>
          </a:r>
        </a:p>
      </dsp:txBody>
      <dsp:txXfrm>
        <a:off x="2540446" y="2244035"/>
        <a:ext cx="1578592" cy="789296"/>
      </dsp:txXfrm>
    </dsp:sp>
    <dsp:sp modelId="{659CEAC7-1CB3-42D5-AD3E-BB470772B1BD}">
      <dsp:nvSpPr>
        <dsp:cNvPr id="0" name=""/>
        <dsp:cNvSpPr/>
      </dsp:nvSpPr>
      <dsp:spPr>
        <a:xfrm>
          <a:off x="4450543" y="2244035"/>
          <a:ext cx="1578592" cy="7892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>
              <a:latin typeface="Arial Rounded MT Bold"/>
            </a:rPr>
            <a:t>Workstream 2: Empirical Data collection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>
              <a:latin typeface="Arial Rounded MT Bold"/>
            </a:rPr>
            <a:t>Led by Dundee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>
              <a:latin typeface="Arial Rounded MT Bold"/>
            </a:rPr>
            <a:t>Months 2-6</a:t>
          </a:r>
        </a:p>
      </dsp:txBody>
      <dsp:txXfrm>
        <a:off x="4450543" y="2244035"/>
        <a:ext cx="1578592" cy="789296"/>
      </dsp:txXfrm>
    </dsp:sp>
    <dsp:sp modelId="{9E039EEF-A461-4D2D-AD1C-6841490F0F91}">
      <dsp:nvSpPr>
        <dsp:cNvPr id="0" name=""/>
        <dsp:cNvSpPr/>
      </dsp:nvSpPr>
      <dsp:spPr>
        <a:xfrm>
          <a:off x="4845191" y="3364836"/>
          <a:ext cx="1578592" cy="7892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>
              <a:latin typeface="Arial Rounded MT Bold"/>
            </a:rPr>
            <a:t>Data collection team responsible for recruitment and administration</a:t>
          </a:r>
        </a:p>
      </dsp:txBody>
      <dsp:txXfrm>
        <a:off x="4845191" y="3364836"/>
        <a:ext cx="1578592" cy="789296"/>
      </dsp:txXfrm>
    </dsp:sp>
    <dsp:sp modelId="{8DBCA4B9-377F-47C1-9E98-C5A5B2F4099D}">
      <dsp:nvSpPr>
        <dsp:cNvPr id="0" name=""/>
        <dsp:cNvSpPr/>
      </dsp:nvSpPr>
      <dsp:spPr>
        <a:xfrm>
          <a:off x="4845191" y="4485636"/>
          <a:ext cx="1578592" cy="7892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latin typeface="Arial Rounded MT Bold"/>
            </a:rPr>
            <a:t>Virtual Interviews</a:t>
          </a:r>
        </a:p>
      </dsp:txBody>
      <dsp:txXfrm>
        <a:off x="4845191" y="4485636"/>
        <a:ext cx="1578592" cy="789296"/>
      </dsp:txXfrm>
    </dsp:sp>
    <dsp:sp modelId="{BB7D85B7-4DD9-44D5-B0B5-FC9361DD36B5}">
      <dsp:nvSpPr>
        <dsp:cNvPr id="0" name=""/>
        <dsp:cNvSpPr/>
      </dsp:nvSpPr>
      <dsp:spPr>
        <a:xfrm>
          <a:off x="4845191" y="5606437"/>
          <a:ext cx="1578592" cy="7892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>
              <a:latin typeface="Arial Rounded MT Bold"/>
            </a:rPr>
            <a:t>Longitudinal diaries: email/audio</a:t>
          </a:r>
        </a:p>
      </dsp:txBody>
      <dsp:txXfrm>
        <a:off x="4845191" y="5606437"/>
        <a:ext cx="1578592" cy="789296"/>
      </dsp:txXfrm>
    </dsp:sp>
    <dsp:sp modelId="{204B80D0-3BF9-46CB-9027-CF21C1F708FC}">
      <dsp:nvSpPr>
        <dsp:cNvPr id="0" name=""/>
        <dsp:cNvSpPr/>
      </dsp:nvSpPr>
      <dsp:spPr>
        <a:xfrm>
          <a:off x="6360639" y="2244035"/>
          <a:ext cx="1578592" cy="7892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>
              <a:latin typeface="Arial Rounded MT Bold"/>
            </a:rPr>
            <a:t>Workstream 3: Intervention design  and implementation; </a:t>
          </a:r>
        </a:p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>
              <a:latin typeface="Arial Rounded MT Bold"/>
            </a:rPr>
            <a:t>Led by Aberdeen and St Andrews  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>
              <a:latin typeface="Arial Rounded MT Bold"/>
            </a:rPr>
            <a:t>Months 3-6</a:t>
          </a:r>
        </a:p>
      </dsp:txBody>
      <dsp:txXfrm>
        <a:off x="6360639" y="2244035"/>
        <a:ext cx="1578592" cy="789296"/>
      </dsp:txXfrm>
    </dsp:sp>
    <dsp:sp modelId="{AB589970-B4A1-44F9-9EF7-CF820F4AA5E1}">
      <dsp:nvSpPr>
        <dsp:cNvPr id="0" name=""/>
        <dsp:cNvSpPr/>
      </dsp:nvSpPr>
      <dsp:spPr>
        <a:xfrm>
          <a:off x="6755287" y="3364836"/>
          <a:ext cx="1578592" cy="7892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>
              <a:latin typeface="Arial Rounded MT Bold"/>
            </a:rPr>
            <a:t>Expert virtual workshops</a:t>
          </a:r>
        </a:p>
      </dsp:txBody>
      <dsp:txXfrm>
        <a:off x="6755287" y="3364836"/>
        <a:ext cx="1578592" cy="789296"/>
      </dsp:txXfrm>
    </dsp:sp>
    <dsp:sp modelId="{CCAE438E-BEEF-4E33-98E5-04CDBA874B61}">
      <dsp:nvSpPr>
        <dsp:cNvPr id="0" name=""/>
        <dsp:cNvSpPr/>
      </dsp:nvSpPr>
      <dsp:spPr>
        <a:xfrm>
          <a:off x="6755287" y="4485636"/>
          <a:ext cx="1578592" cy="7892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>
              <a:latin typeface="Arial Rounded MT Bold"/>
            </a:rPr>
            <a:t>Design approach and implementation</a:t>
          </a:r>
        </a:p>
      </dsp:txBody>
      <dsp:txXfrm>
        <a:off x="6755287" y="4485636"/>
        <a:ext cx="1578592" cy="789296"/>
      </dsp:txXfrm>
    </dsp:sp>
    <dsp:sp modelId="{0CCA1F90-46C0-4BAA-98C1-63692F4F6DAD}">
      <dsp:nvSpPr>
        <dsp:cNvPr id="0" name=""/>
        <dsp:cNvSpPr/>
      </dsp:nvSpPr>
      <dsp:spPr>
        <a:xfrm>
          <a:off x="8270736" y="2244035"/>
          <a:ext cx="1578592" cy="7892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>
              <a:latin typeface="Arial Rounded MT Bold"/>
            </a:rPr>
            <a:t>Workstream  4: Evaluation;</a:t>
          </a:r>
        </a:p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>
              <a:latin typeface="Arial Rounded MT Bold"/>
            </a:rPr>
            <a:t>Led by NES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>
              <a:latin typeface="Arial Rounded MT Bold"/>
            </a:rPr>
            <a:t>Months 5-6</a:t>
          </a:r>
        </a:p>
      </dsp:txBody>
      <dsp:txXfrm>
        <a:off x="8270736" y="2244035"/>
        <a:ext cx="1578592" cy="789296"/>
      </dsp:txXfrm>
    </dsp:sp>
    <dsp:sp modelId="{2E577840-B7E7-4EA7-B6E4-CB479EF20CE3}">
      <dsp:nvSpPr>
        <dsp:cNvPr id="0" name=""/>
        <dsp:cNvSpPr/>
      </dsp:nvSpPr>
      <dsp:spPr>
        <a:xfrm>
          <a:off x="4450543" y="1123235"/>
          <a:ext cx="1578592" cy="7892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latin typeface="Arial Rounded MT Bold"/>
            </a:rPr>
            <a:t>Overarching coordination/ethics: 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>
              <a:latin typeface="Arial Rounded MT Bold"/>
            </a:rPr>
            <a:t>University of Aberdeen</a:t>
          </a:r>
        </a:p>
      </dsp:txBody>
      <dsp:txXfrm>
        <a:off x="4450543" y="1123235"/>
        <a:ext cx="1578592" cy="7892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1735C-43F0-4991-95ED-2578BD6B87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E2FB34-C3E1-4DF8-ACB4-B0F7D4610B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67B68F-5FC2-4EB8-BDD3-A7A80FF85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9B69-B613-4DCD-A840-1A058E274B41}" type="datetimeFigureOut">
              <a:rPr lang="en-GB" smtClean="0"/>
              <a:t>08/10/2020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20ADAE-2491-4D1D-B02C-CEEB8042E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41053C-986B-4E3B-AFF7-0D2F2F131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79A0E-C00F-46D2-B617-DBF6B01E8E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353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7E3D8-E343-4814-8828-BF609CECE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63D954-93F9-4B50-9279-DA1D56F5A9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EFEC2-FF39-4732-9E5E-9A1D365F8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9B69-B613-4DCD-A840-1A058E274B41}" type="datetimeFigureOut">
              <a:rPr lang="en-GB" smtClean="0"/>
              <a:t>08/10/2020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A11399-0980-4060-8D5B-18AD6A1DE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6EB934-9FC6-4D7C-8FAE-23D0BB8FF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79A0E-C00F-46D2-B617-DBF6B01E8E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890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54EB97-0429-4E1D-AD55-DBBC090CEA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7C38DA-6213-4B35-B920-7B2EFEA6E4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88F608-30F2-4437-B0DA-C8B20DFE1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9B69-B613-4DCD-A840-1A058E274B41}" type="datetimeFigureOut">
              <a:rPr lang="en-GB" smtClean="0"/>
              <a:t>08/10/2020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DC12F2-7720-4C1B-A4C1-031612515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FB840D-CAD8-40E6-9900-50C111D9C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79A0E-C00F-46D2-B617-DBF6B01E8E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1361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4D61D-3C9A-46A3-8F34-BE9B4CB05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B9FD55-F59D-48EF-B155-8CDEB64DC2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E677C-221A-4D4F-BD27-BA93A0F7A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9B69-B613-4DCD-A840-1A058E274B41}" type="datetimeFigureOut">
              <a:rPr lang="en-GB" smtClean="0"/>
              <a:t>08/10/2020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E5C74B-887C-4834-ADD9-43D40735F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8DB29C-F73F-49B2-BC52-565F43097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79A0E-C00F-46D2-B617-DBF6B01E8E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8192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68383-F172-4DDC-8144-4A59C81BC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305F04-D9B3-44D1-8924-50CB69C06B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699396-6397-420A-BC52-5BE685181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9B69-B613-4DCD-A840-1A058E274B41}" type="datetimeFigureOut">
              <a:rPr lang="en-GB" smtClean="0"/>
              <a:t>08/10/2020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7A69F2-4A49-4AE8-9A9C-C1CDC4DFA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36D28B-87DD-48E9-B080-6036A9F1E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79A0E-C00F-46D2-B617-DBF6B01E8E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1166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88059-3475-4FBB-9D96-BC77FF513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E3F868-9AA9-46F6-9D3F-85929AAC3D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737B02-F8FE-4A7B-9D4C-3F3AB93E3F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B25B21-8D3D-4B04-BE3D-31D6B942B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9B69-B613-4DCD-A840-1A058E274B41}" type="datetimeFigureOut">
              <a:rPr lang="en-GB" smtClean="0"/>
              <a:t>08/10/2020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D5D516-B6F8-49C4-A87A-D97DC37E8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F53BA8-A113-4EBC-9AF8-3B2232772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79A0E-C00F-46D2-B617-DBF6B01E8E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9825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F6A12-F887-470A-849B-9E34E687E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DD29F2-6C16-46C1-9BB8-F7FBBB6D0F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51F4E-F1CE-49E8-80D8-4A02443D70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0D5A58-5A4C-4888-A08D-1D1BDB53EA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FFC9C3-C772-4583-8BFD-0956D947FD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E3B56E-CAB0-477F-B1D1-3A7F2E831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9B69-B613-4DCD-A840-1A058E274B41}" type="datetimeFigureOut">
              <a:rPr lang="en-GB" smtClean="0"/>
              <a:t>08/10/2020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D2E5832-0148-4D9A-B0AD-267FE4D36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7B981A-7139-4142-9AEC-D441C01C5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79A0E-C00F-46D2-B617-DBF6B01E8E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2593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719A4-CD5F-46B6-AD2B-55FDD1C73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AA4F95-D980-45EC-BF99-876E53D50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9B69-B613-4DCD-A840-1A058E274B41}" type="datetimeFigureOut">
              <a:rPr lang="en-GB" smtClean="0"/>
              <a:t>08/10/2020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3D7085-FEDA-4F6A-8E4A-00D328C78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12EAD6-DB55-4DA4-9DC3-1AB800A27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79A0E-C00F-46D2-B617-DBF6B01E8E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1033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E4BC64-3AAB-4735-B0AE-04BE10F4B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9B69-B613-4DCD-A840-1A058E274B41}" type="datetimeFigureOut">
              <a:rPr lang="en-GB" smtClean="0"/>
              <a:t>08/10/2020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1DE8CE-CF15-4293-B0CE-F19750DCE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9C7DB3-6F55-4AAE-83BA-8500C7D9C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79A0E-C00F-46D2-B617-DBF6B01E8E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626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F35E0-7C1E-4E95-BECC-40186EABC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2AB04-6B98-48C2-A683-21EB8D59E3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AAFC23-6D79-4D43-94E6-364B30EE6A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8C14C2-7079-4E1E-99FF-0975D4078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9B69-B613-4DCD-A840-1A058E274B41}" type="datetimeFigureOut">
              <a:rPr lang="en-GB" smtClean="0"/>
              <a:t>08/10/2020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B6AB16-3F74-4C25-BE1F-ABEEC9D87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8E8C5E-5FE3-406E-8AD2-3B1E5D335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79A0E-C00F-46D2-B617-DBF6B01E8E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8447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1C638-85D6-4D20-AEAC-549AC387E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EB5A00-AEA5-42AD-9045-1485027039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180887-0876-420B-8C5D-CA7379845B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0BB54A-AA53-4792-A148-E027AA1D0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49B69-B613-4DCD-A840-1A058E274B41}" type="datetimeFigureOut">
              <a:rPr lang="en-GB" smtClean="0"/>
              <a:t>08/10/2020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30D695-ED1D-4645-BAD9-E3F8F725B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B0D47B-FDF6-4991-B856-2972FB8A0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79A0E-C00F-46D2-B617-DBF6B01E8E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8247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7AF5B9-D026-4D75-9DA4-19E20F4C1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B80954-3187-4FBA-93C4-AEF61206D8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004271-83C5-4E8E-B1B4-E3DC22EEF8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B49B69-B613-4DCD-A840-1A058E274B41}" type="datetimeFigureOut">
              <a:rPr lang="en-GB" smtClean="0"/>
              <a:t>08/10/2020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5A1185-8280-45B9-9C7D-5061A2040E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D74802-6A3D-49C5-97E3-6488100F00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879A0E-C00F-46D2-B617-DBF6B01E8E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2642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0F9A64DE-9EA8-4C4B-B8D7-65D1392235F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38893537"/>
              </p:ext>
            </p:extLst>
          </p:nvPr>
        </p:nvGraphicFramePr>
        <p:xfrm>
          <a:off x="352830" y="459833"/>
          <a:ext cx="12389775" cy="63981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AE6C6033-0217-D44B-829A-E2D44D274351}"/>
              </a:ext>
            </a:extLst>
          </p:cNvPr>
          <p:cNvSpPr txBox="1">
            <a:spLocks/>
          </p:cNvSpPr>
          <p:nvPr/>
        </p:nvSpPr>
        <p:spPr bwMode="blackWhite">
          <a:xfrm>
            <a:off x="352830" y="172528"/>
            <a:ext cx="4012135" cy="1880559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83C9E8"/>
            </a:solidFill>
            <a:miter lim="800000"/>
          </a:ln>
        </p:spPr>
        <p:txBody>
          <a:bodyPr vert="horz" lIns="274320" tIns="182880" rIns="274320" bIns="182880" rtlCol="0" anchor="ctr" anchorCtr="1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5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200" normalizeH="0" baseline="0" noProof="0" dirty="0">
                <a:ln>
                  <a:noFill/>
                </a:ln>
                <a:solidFill>
                  <a:srgbClr val="011893"/>
                </a:solidFill>
                <a:effectLst/>
                <a:uLnTx/>
                <a:uFillTx/>
                <a:latin typeface="Gill Sans MT" panose="020B0502020104020203"/>
                <a:ea typeface="+mj-ea"/>
                <a:cs typeface="+mj-cs"/>
              </a:rPr>
              <a:t>To develop evidence-based interventions to support doctors’ well-being and promote resilience during COVID-19 related transitions (and beyond)</a:t>
            </a:r>
            <a:endParaRPr kumimoji="0" lang="en-US" sz="2000" b="0" i="0" u="none" strike="noStrike" kern="1200" cap="none" spc="200" normalizeH="0" baseline="0" noProof="0" dirty="0">
              <a:ln>
                <a:noFill/>
              </a:ln>
              <a:solidFill>
                <a:srgbClr val="011893"/>
              </a:solidFill>
              <a:effectLst/>
              <a:uLnTx/>
              <a:uFillTx/>
              <a:latin typeface="Gill Sans MT" panose="020B0502020104020203"/>
              <a:ea typeface="+mj-ea"/>
              <a:cs typeface="+mj-cs"/>
            </a:endParaRPr>
          </a:p>
        </p:txBody>
      </p:sp>
      <p:pic>
        <p:nvPicPr>
          <p:cNvPr id="6" name="Picture 6" descr="U:\SOPs\UoA_Primary_Logo_RGB (003).jpg">
            <a:extLst>
              <a:ext uri="{FF2B5EF4-FFF2-40B4-BE49-F238E27FC236}">
                <a16:creationId xmlns:a16="http://schemas.microsoft.com/office/drawing/2014/main" id="{5A57D004-3848-E74C-8FBF-15E049EF77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830" y="4954107"/>
            <a:ext cx="2600005" cy="542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7" descr="C:\Users\s06kw7\AppData\Local\Microsoft\Windows\INetCache\Content.MSO\461453C7.tmp">
            <a:extLst>
              <a:ext uri="{FF2B5EF4-FFF2-40B4-BE49-F238E27FC236}">
                <a16:creationId xmlns:a16="http://schemas.microsoft.com/office/drawing/2014/main" id="{6B5C5A31-5079-C14C-AFA1-4A64CDE3F9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8560" y="0"/>
            <a:ext cx="2592288" cy="1465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 descr="A picture containing drawing&#10;&#10;Description automatically generated">
            <a:extLst>
              <a:ext uri="{FF2B5EF4-FFF2-40B4-BE49-F238E27FC236}">
                <a16:creationId xmlns:a16="http://schemas.microsoft.com/office/drawing/2014/main" id="{6B8ADE9D-9E50-8C4A-A733-1D1E6953E3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457051"/>
            <a:ext cx="2370461" cy="1017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15761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FBD6F27A0AAF4AB5C43FBD40ED7B81" ma:contentTypeVersion="4" ma:contentTypeDescription="Create a new document." ma:contentTypeScope="" ma:versionID="93904596ba813f49e165c9dcf9b55f4a">
  <xsd:schema xmlns:xsd="http://www.w3.org/2001/XMLSchema" xmlns:xs="http://www.w3.org/2001/XMLSchema" xmlns:p="http://schemas.microsoft.com/office/2006/metadata/properties" xmlns:ns2="08457aa5-38a1-4bc9-99d0-152d77ed2252" targetNamespace="http://schemas.microsoft.com/office/2006/metadata/properties" ma:root="true" ma:fieldsID="ec24508cf5a81141a7247f70221ffcb6" ns2:_="">
    <xsd:import namespace="08457aa5-38a1-4bc9-99d0-152d77ed225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457aa5-38a1-4bc9-99d0-152d77ed22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CCFE3AA-56A6-4CB8-9849-EBEAB0D5D5F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8893E90-ADC0-46FB-BBB5-4F9153FF2C91}">
  <ds:schemaRefs>
    <ds:schemaRef ds:uri="4723fd2f-5679-4c93-bdbe-fae7e5da500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68C91E6-81DE-49B0-8487-DB2112796547}">
  <ds:schemaRefs>
    <ds:schemaRef ds:uri="08457aa5-38a1-4bc9-99d0-152d77ed225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103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Rounded MT Bold</vt:lpstr>
      <vt:lpstr>Calibri</vt:lpstr>
      <vt:lpstr>Calibri Light</vt:lpstr>
      <vt:lpstr>Gill Sans MT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Lisi Gordon (Staff)</dc:creator>
  <cp:lastModifiedBy>Stephen Jollie</cp:lastModifiedBy>
  <cp:revision>2</cp:revision>
  <dcterms:created xsi:type="dcterms:W3CDTF">2020-04-02T10:13:11Z</dcterms:created>
  <dcterms:modified xsi:type="dcterms:W3CDTF">2020-10-08T08:30:34Z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0x01010069FBD6F27A0AAF4AB5C43FBD40ED7B81</vt:lpwstr>
  </property>
</Properties>
</file>