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handoutMasterIdLst>
    <p:handoutMasterId r:id="rId57"/>
  </p:handoutMasterIdLst>
  <p:sldIdLst>
    <p:sldId id="264" r:id="rId5"/>
    <p:sldId id="346" r:id="rId6"/>
    <p:sldId id="266" r:id="rId7"/>
    <p:sldId id="267" r:id="rId8"/>
    <p:sldId id="268" r:id="rId9"/>
    <p:sldId id="265" r:id="rId10"/>
    <p:sldId id="337" r:id="rId11"/>
    <p:sldId id="302" r:id="rId12"/>
    <p:sldId id="309" r:id="rId13"/>
    <p:sldId id="307" r:id="rId14"/>
    <p:sldId id="308" r:id="rId15"/>
    <p:sldId id="310" r:id="rId16"/>
    <p:sldId id="311" r:id="rId17"/>
    <p:sldId id="342" r:id="rId18"/>
    <p:sldId id="312" r:id="rId19"/>
    <p:sldId id="343" r:id="rId20"/>
    <p:sldId id="313" r:id="rId21"/>
    <p:sldId id="332" r:id="rId22"/>
    <p:sldId id="315" r:id="rId23"/>
    <p:sldId id="331" r:id="rId24"/>
    <p:sldId id="305" r:id="rId25"/>
    <p:sldId id="330" r:id="rId26"/>
    <p:sldId id="317" r:id="rId27"/>
    <p:sldId id="318" r:id="rId28"/>
    <p:sldId id="319" r:id="rId29"/>
    <p:sldId id="320" r:id="rId30"/>
    <p:sldId id="322" r:id="rId31"/>
    <p:sldId id="321" r:id="rId32"/>
    <p:sldId id="323" r:id="rId33"/>
    <p:sldId id="324" r:id="rId34"/>
    <p:sldId id="325" r:id="rId35"/>
    <p:sldId id="344" r:id="rId36"/>
    <p:sldId id="348" r:id="rId37"/>
    <p:sldId id="345" r:id="rId38"/>
    <p:sldId id="303" r:id="rId39"/>
    <p:sldId id="326" r:id="rId40"/>
    <p:sldId id="327" r:id="rId41"/>
    <p:sldId id="304" r:id="rId42"/>
    <p:sldId id="316" r:id="rId43"/>
    <p:sldId id="328" r:id="rId44"/>
    <p:sldId id="329" r:id="rId45"/>
    <p:sldId id="306" r:id="rId46"/>
    <p:sldId id="333" r:id="rId47"/>
    <p:sldId id="334" r:id="rId48"/>
    <p:sldId id="336" r:id="rId49"/>
    <p:sldId id="335" r:id="rId50"/>
    <p:sldId id="338" r:id="rId51"/>
    <p:sldId id="339" r:id="rId52"/>
    <p:sldId id="340" r:id="rId53"/>
    <p:sldId id="341" r:id="rId54"/>
    <p:sldId id="347" r:id="rId55"/>
    <p:sldId id="262"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C"/>
    <a:srgbClr val="004280"/>
    <a:srgbClr val="17365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ewart" userId="S::emma.stewart19@nes.scot.nhs.uk::1df87ca0-8351-49a9-94b3-5bc2690c5f77" providerId="AD" clId="Web-{EF5E8595-BC1B-0749-489C-F5284509DBDD}"/>
    <pc:docChg chg="modSld">
      <pc:chgData name="Emma Stewart" userId="S::emma.stewart19@nes.scot.nhs.uk::1df87ca0-8351-49a9-94b3-5bc2690c5f77" providerId="AD" clId="Web-{EF5E8595-BC1B-0749-489C-F5284509DBDD}" dt="2024-03-27T15:52:07.707" v="1" actId="20577"/>
      <pc:docMkLst>
        <pc:docMk/>
      </pc:docMkLst>
      <pc:sldChg chg="modSp">
        <pc:chgData name="Emma Stewart" userId="S::emma.stewart19@nes.scot.nhs.uk::1df87ca0-8351-49a9-94b3-5bc2690c5f77" providerId="AD" clId="Web-{EF5E8595-BC1B-0749-489C-F5284509DBDD}" dt="2024-03-27T15:52:07.707" v="1" actId="20577"/>
        <pc:sldMkLst>
          <pc:docMk/>
          <pc:sldMk cId="2418761515" sldId="266"/>
        </pc:sldMkLst>
        <pc:graphicFrameChg chg="modGraphic">
          <ac:chgData name="Emma Stewart" userId="S::emma.stewart19@nes.scot.nhs.uk::1df87ca0-8351-49a9-94b3-5bc2690c5f77" providerId="AD" clId="Web-{EF5E8595-BC1B-0749-489C-F5284509DBDD}" dt="2024-03-27T15:52:07.707" v="1" actId="20577"/>
          <ac:graphicFrameMkLst>
            <pc:docMk/>
            <pc:sldMk cId="2418761515" sldId="266"/>
            <ac:graphicFrameMk id="8" creationId="{5DF93D7A-4C7D-A374-8097-39BC16B358D5}"/>
          </ac:graphicFrameMkLst>
        </pc:graphicFrameChg>
      </pc:sldChg>
    </pc:docChg>
  </pc:docChgLst>
  <pc:docChgLst>
    <pc:chgData name="Paige Yuill" userId="S::paige.yuill3@nes.scot.nhs.uk::aef3d87f-4a81-4b25-afcd-9fd6cffa35d2" providerId="AD" clId="Web-{B1ECDCC2-19C9-E92D-6E29-7A0F29F6C795}"/>
    <pc:docChg chg="modSld">
      <pc:chgData name="Paige Yuill" userId="S::paige.yuill3@nes.scot.nhs.uk::aef3d87f-4a81-4b25-afcd-9fd6cffa35d2" providerId="AD" clId="Web-{B1ECDCC2-19C9-E92D-6E29-7A0F29F6C795}" dt="2023-10-19T10:19:27.177" v="33"/>
      <pc:docMkLst>
        <pc:docMk/>
      </pc:docMkLst>
      <pc:sldChg chg="modSp">
        <pc:chgData name="Paige Yuill" userId="S::paige.yuill3@nes.scot.nhs.uk::aef3d87f-4a81-4b25-afcd-9fd6cffa35d2" providerId="AD" clId="Web-{B1ECDCC2-19C9-E92D-6E29-7A0F29F6C795}" dt="2023-10-19T10:19:27.177" v="33"/>
        <pc:sldMkLst>
          <pc:docMk/>
          <pc:sldMk cId="2580771083" sldId="346"/>
        </pc:sldMkLst>
        <pc:graphicFrameChg chg="mod modGraphic">
          <ac:chgData name="Paige Yuill" userId="S::paige.yuill3@nes.scot.nhs.uk::aef3d87f-4a81-4b25-afcd-9fd6cffa35d2" providerId="AD" clId="Web-{B1ECDCC2-19C9-E92D-6E29-7A0F29F6C795}" dt="2023-10-19T10:19:27.177" v="33"/>
          <ac:graphicFrameMkLst>
            <pc:docMk/>
            <pc:sldMk cId="2580771083" sldId="346"/>
            <ac:graphicFrameMk id="4" creationId="{1F3D1350-1809-87B3-F193-70BE7A7B41BD}"/>
          </ac:graphicFrameMkLst>
        </pc:graphicFrameChg>
      </pc:sldChg>
    </pc:docChg>
  </pc:docChgLst>
  <pc:docChgLst>
    <pc:chgData name="Emma Stewart" userId="S::emma.stewart19@nes.scot.nhs.uk::1df87ca0-8351-49a9-94b3-5bc2690c5f77" providerId="AD" clId="Web-{625C96B9-19E6-C19E-A879-90B972035BB8}"/>
    <pc:docChg chg="modSld">
      <pc:chgData name="Emma Stewart" userId="S::emma.stewart19@nes.scot.nhs.uk::1df87ca0-8351-49a9-94b3-5bc2690c5f77" providerId="AD" clId="Web-{625C96B9-19E6-C19E-A879-90B972035BB8}" dt="2024-03-27T15:49:42.535" v="21" actId="20577"/>
      <pc:docMkLst>
        <pc:docMk/>
      </pc:docMkLst>
      <pc:sldChg chg="modSp">
        <pc:chgData name="Emma Stewart" userId="S::emma.stewart19@nes.scot.nhs.uk::1df87ca0-8351-49a9-94b3-5bc2690c5f77" providerId="AD" clId="Web-{625C96B9-19E6-C19E-A879-90B972035BB8}" dt="2024-03-27T15:49:42.535" v="21" actId="20577"/>
        <pc:sldMkLst>
          <pc:docMk/>
          <pc:sldMk cId="2418761515" sldId="266"/>
        </pc:sldMkLst>
        <pc:graphicFrameChg chg="modGraphic">
          <ac:chgData name="Emma Stewart" userId="S::emma.stewart19@nes.scot.nhs.uk::1df87ca0-8351-49a9-94b3-5bc2690c5f77" providerId="AD" clId="Web-{625C96B9-19E6-C19E-A879-90B972035BB8}" dt="2024-03-27T15:49:42.535" v="21" actId="20577"/>
          <ac:graphicFrameMkLst>
            <pc:docMk/>
            <pc:sldMk cId="2418761515" sldId="266"/>
            <ac:graphicFrameMk id="8" creationId="{5DF93D7A-4C7D-A374-8097-39BC16B358D5}"/>
          </ac:graphicFrameMkLst>
        </pc:graphicFrameChg>
      </pc:sldChg>
    </pc:docChg>
  </pc:docChgLst>
  <pc:docChgLst>
    <pc:chgData name="Paige Yuill" userId="aef3d87f-4a81-4b25-afcd-9fd6cffa35d2" providerId="ADAL" clId="{8D33A10B-83EA-4EE7-91D8-89E10B6F7A9F}"/>
    <pc:docChg chg="custSel modSld">
      <pc:chgData name="Paige Yuill" userId="aef3d87f-4a81-4b25-afcd-9fd6cffa35d2" providerId="ADAL" clId="{8D33A10B-83EA-4EE7-91D8-89E10B6F7A9F}" dt="2023-10-19T10:50:37.827" v="192" actId="207"/>
      <pc:docMkLst>
        <pc:docMk/>
      </pc:docMkLst>
      <pc:sldChg chg="addSp delSp modSp mod">
        <pc:chgData name="Paige Yuill" userId="aef3d87f-4a81-4b25-afcd-9fd6cffa35d2" providerId="ADAL" clId="{8D33A10B-83EA-4EE7-91D8-89E10B6F7A9F}" dt="2023-10-19T10:37:50.261" v="107" actId="207"/>
        <pc:sldMkLst>
          <pc:docMk/>
          <pc:sldMk cId="3653490858" sldId="265"/>
        </pc:sldMkLst>
        <pc:spChg chg="add del mod">
          <ac:chgData name="Paige Yuill" userId="aef3d87f-4a81-4b25-afcd-9fd6cffa35d2" providerId="ADAL" clId="{8D33A10B-83EA-4EE7-91D8-89E10B6F7A9F}" dt="2023-10-19T10:31:08.567" v="46" actId="478"/>
          <ac:spMkLst>
            <pc:docMk/>
            <pc:sldMk cId="3653490858" sldId="265"/>
            <ac:spMk id="4" creationId="{34FCCCDC-204E-586D-F9EB-A7A2A9EE7D2D}"/>
          </ac:spMkLst>
        </pc:spChg>
        <pc:spChg chg="add mod">
          <ac:chgData name="Paige Yuill" userId="aef3d87f-4a81-4b25-afcd-9fd6cffa35d2" providerId="ADAL" clId="{8D33A10B-83EA-4EE7-91D8-89E10B6F7A9F}" dt="2023-10-19T10:37:50.261" v="107" actId="207"/>
          <ac:spMkLst>
            <pc:docMk/>
            <pc:sldMk cId="3653490858" sldId="265"/>
            <ac:spMk id="7" creationId="{4BC7103A-3EF3-73E4-5B17-A611189EECF1}"/>
          </ac:spMkLst>
        </pc:spChg>
        <pc:picChg chg="add del mod">
          <ac:chgData name="Paige Yuill" userId="aef3d87f-4a81-4b25-afcd-9fd6cffa35d2" providerId="ADAL" clId="{8D33A10B-83EA-4EE7-91D8-89E10B6F7A9F}" dt="2023-10-19T10:31:08.567" v="46" actId="478"/>
          <ac:picMkLst>
            <pc:docMk/>
            <pc:sldMk cId="3653490858" sldId="265"/>
            <ac:picMk id="2" creationId="{283A9F7E-164C-7DE1-7CF4-114361DA8E82}"/>
          </ac:picMkLst>
        </pc:picChg>
        <pc:picChg chg="add mod">
          <ac:chgData name="Paige Yuill" userId="aef3d87f-4a81-4b25-afcd-9fd6cffa35d2" providerId="ADAL" clId="{8D33A10B-83EA-4EE7-91D8-89E10B6F7A9F}" dt="2023-10-19T10:37:35.941" v="105"/>
          <ac:picMkLst>
            <pc:docMk/>
            <pc:sldMk cId="3653490858" sldId="265"/>
            <ac:picMk id="6" creationId="{03F18D10-8A47-923F-EE9F-6A23F31865B5}"/>
          </ac:picMkLst>
        </pc:picChg>
      </pc:sldChg>
      <pc:sldChg chg="addSp delSp modSp mod">
        <pc:chgData name="Paige Yuill" userId="aef3d87f-4a81-4b25-afcd-9fd6cffa35d2" providerId="ADAL" clId="{8D33A10B-83EA-4EE7-91D8-89E10B6F7A9F}" dt="2023-10-19T10:37:05.683" v="102" actId="207"/>
        <pc:sldMkLst>
          <pc:docMk/>
          <pc:sldMk cId="2418761515" sldId="266"/>
        </pc:sldMkLst>
        <pc:spChg chg="add del mod">
          <ac:chgData name="Paige Yuill" userId="aef3d87f-4a81-4b25-afcd-9fd6cffa35d2" providerId="ADAL" clId="{8D33A10B-83EA-4EE7-91D8-89E10B6F7A9F}" dt="2023-10-19T10:31:28.221" v="52" actId="478"/>
          <ac:spMkLst>
            <pc:docMk/>
            <pc:sldMk cId="2418761515" sldId="266"/>
            <ac:spMk id="5" creationId="{16A07845-F4D0-07AC-462D-903AF786F6A6}"/>
          </ac:spMkLst>
        </pc:spChg>
        <pc:spChg chg="add mod">
          <ac:chgData name="Paige Yuill" userId="aef3d87f-4a81-4b25-afcd-9fd6cffa35d2" providerId="ADAL" clId="{8D33A10B-83EA-4EE7-91D8-89E10B6F7A9F}" dt="2023-10-19T10:37:05.683" v="102" actId="207"/>
          <ac:spMkLst>
            <pc:docMk/>
            <pc:sldMk cId="2418761515" sldId="266"/>
            <ac:spMk id="7" creationId="{F056DA58-F194-72E4-10D9-6E46D1210FF3}"/>
          </ac:spMkLst>
        </pc:spChg>
        <pc:picChg chg="add del mod">
          <ac:chgData name="Paige Yuill" userId="aef3d87f-4a81-4b25-afcd-9fd6cffa35d2" providerId="ADAL" clId="{8D33A10B-83EA-4EE7-91D8-89E10B6F7A9F}" dt="2023-10-19T10:31:26.161" v="50" actId="478"/>
          <ac:picMkLst>
            <pc:docMk/>
            <pc:sldMk cId="2418761515" sldId="266"/>
            <ac:picMk id="4" creationId="{53A1DB9F-E511-D7AD-3780-B42E8F137A9F}"/>
          </ac:picMkLst>
        </pc:picChg>
        <pc:picChg chg="add mod">
          <ac:chgData name="Paige Yuill" userId="aef3d87f-4a81-4b25-afcd-9fd6cffa35d2" providerId="ADAL" clId="{8D33A10B-83EA-4EE7-91D8-89E10B6F7A9F}" dt="2023-10-19T10:36:38.012" v="100"/>
          <ac:picMkLst>
            <pc:docMk/>
            <pc:sldMk cId="2418761515" sldId="266"/>
            <ac:picMk id="6" creationId="{B93E34A8-618E-A602-480C-BAACB316E4A3}"/>
          </ac:picMkLst>
        </pc:picChg>
      </pc:sldChg>
      <pc:sldChg chg="addSp delSp modSp mod">
        <pc:chgData name="Paige Yuill" userId="aef3d87f-4a81-4b25-afcd-9fd6cffa35d2" providerId="ADAL" clId="{8D33A10B-83EA-4EE7-91D8-89E10B6F7A9F}" dt="2023-10-19T10:37:28.692" v="104"/>
        <pc:sldMkLst>
          <pc:docMk/>
          <pc:sldMk cId="3084656650" sldId="267"/>
        </pc:sldMkLst>
        <pc:spChg chg="add del mod">
          <ac:chgData name="Paige Yuill" userId="aef3d87f-4a81-4b25-afcd-9fd6cffa35d2" providerId="ADAL" clId="{8D33A10B-83EA-4EE7-91D8-89E10B6F7A9F}" dt="2023-10-19T10:31:34.526" v="55" actId="478"/>
          <ac:spMkLst>
            <pc:docMk/>
            <pc:sldMk cId="3084656650" sldId="267"/>
            <ac:spMk id="4" creationId="{761199FA-5DF9-D5DD-89B3-55D04964130A}"/>
          </ac:spMkLst>
        </pc:spChg>
        <pc:spChg chg="add mod">
          <ac:chgData name="Paige Yuill" userId="aef3d87f-4a81-4b25-afcd-9fd6cffa35d2" providerId="ADAL" clId="{8D33A10B-83EA-4EE7-91D8-89E10B6F7A9F}" dt="2023-10-19T10:37:22.567" v="103"/>
          <ac:spMkLst>
            <pc:docMk/>
            <pc:sldMk cId="3084656650" sldId="267"/>
            <ac:spMk id="6" creationId="{5BF737AF-6658-1C7F-951E-0210B1CEA6C1}"/>
          </ac:spMkLst>
        </pc:spChg>
        <pc:picChg chg="add del mod">
          <ac:chgData name="Paige Yuill" userId="aef3d87f-4a81-4b25-afcd-9fd6cffa35d2" providerId="ADAL" clId="{8D33A10B-83EA-4EE7-91D8-89E10B6F7A9F}" dt="2023-10-19T10:31:32.710" v="53" actId="478"/>
          <ac:picMkLst>
            <pc:docMk/>
            <pc:sldMk cId="3084656650" sldId="267"/>
            <ac:picMk id="2" creationId="{F8BCC82C-5A97-C20D-2219-C2561B0C1E65}"/>
          </ac:picMkLst>
        </pc:picChg>
        <pc:picChg chg="add mod">
          <ac:chgData name="Paige Yuill" userId="aef3d87f-4a81-4b25-afcd-9fd6cffa35d2" providerId="ADAL" clId="{8D33A10B-83EA-4EE7-91D8-89E10B6F7A9F}" dt="2023-10-19T10:37:28.692" v="104"/>
          <ac:picMkLst>
            <pc:docMk/>
            <pc:sldMk cId="3084656650" sldId="267"/>
            <ac:picMk id="5" creationId="{6F4430C9-7AB4-4C7F-00A3-14EDD937A6BF}"/>
          </ac:picMkLst>
        </pc:picChg>
      </pc:sldChg>
      <pc:sldChg chg="addSp modSp">
        <pc:chgData name="Paige Yuill" userId="aef3d87f-4a81-4b25-afcd-9fd6cffa35d2" providerId="ADAL" clId="{8D33A10B-83EA-4EE7-91D8-89E10B6F7A9F}" dt="2023-10-19T10:50:20.200" v="188"/>
        <pc:sldMkLst>
          <pc:docMk/>
          <pc:sldMk cId="3147053404" sldId="268"/>
        </pc:sldMkLst>
        <pc:spChg chg="add mod">
          <ac:chgData name="Paige Yuill" userId="aef3d87f-4a81-4b25-afcd-9fd6cffa35d2" providerId="ADAL" clId="{8D33A10B-83EA-4EE7-91D8-89E10B6F7A9F}" dt="2023-10-19T10:50:20.200" v="188"/>
          <ac:spMkLst>
            <pc:docMk/>
            <pc:sldMk cId="3147053404" sldId="268"/>
            <ac:spMk id="4" creationId="{CA9F420C-9D60-1289-6DF1-5419D193B514}"/>
          </ac:spMkLst>
        </pc:spChg>
        <pc:picChg chg="add mod">
          <ac:chgData name="Paige Yuill" userId="aef3d87f-4a81-4b25-afcd-9fd6cffa35d2" providerId="ADAL" clId="{8D33A10B-83EA-4EE7-91D8-89E10B6F7A9F}" dt="2023-10-19T10:50:20.200" v="188"/>
          <ac:picMkLst>
            <pc:docMk/>
            <pc:sldMk cId="3147053404" sldId="268"/>
            <ac:picMk id="3" creationId="{ED4A5003-5C13-04F8-CEDB-11A3A22E7A83}"/>
          </ac:picMkLst>
        </pc:picChg>
      </pc:sldChg>
      <pc:sldChg chg="addSp modSp">
        <pc:chgData name="Paige Yuill" userId="aef3d87f-4a81-4b25-afcd-9fd6cffa35d2" providerId="ADAL" clId="{8D33A10B-83EA-4EE7-91D8-89E10B6F7A9F}" dt="2023-10-19T10:50:17.596" v="187"/>
        <pc:sldMkLst>
          <pc:docMk/>
          <pc:sldMk cId="657276397" sldId="302"/>
        </pc:sldMkLst>
        <pc:spChg chg="add mod">
          <ac:chgData name="Paige Yuill" userId="aef3d87f-4a81-4b25-afcd-9fd6cffa35d2" providerId="ADAL" clId="{8D33A10B-83EA-4EE7-91D8-89E10B6F7A9F}" dt="2023-10-19T10:50:17.596" v="187"/>
          <ac:spMkLst>
            <pc:docMk/>
            <pc:sldMk cId="657276397" sldId="302"/>
            <ac:spMk id="5" creationId="{6D6D73E1-7639-062C-A11F-CC92EA2470A0}"/>
          </ac:spMkLst>
        </pc:spChg>
        <pc:picChg chg="add mod">
          <ac:chgData name="Paige Yuill" userId="aef3d87f-4a81-4b25-afcd-9fd6cffa35d2" providerId="ADAL" clId="{8D33A10B-83EA-4EE7-91D8-89E10B6F7A9F}" dt="2023-10-19T10:50:17.596" v="187"/>
          <ac:picMkLst>
            <pc:docMk/>
            <pc:sldMk cId="657276397" sldId="302"/>
            <ac:picMk id="4" creationId="{AA5CA9AE-8EFF-F470-74DD-DDBF874ECEC3}"/>
          </ac:picMkLst>
        </pc:picChg>
      </pc:sldChg>
      <pc:sldChg chg="addSp modSp">
        <pc:chgData name="Paige Yuill" userId="aef3d87f-4a81-4b25-afcd-9fd6cffa35d2" providerId="ADAL" clId="{8D33A10B-83EA-4EE7-91D8-89E10B6F7A9F}" dt="2023-10-19T10:50:04.849" v="184"/>
        <pc:sldMkLst>
          <pc:docMk/>
          <pc:sldMk cId="188938768" sldId="303"/>
        </pc:sldMkLst>
        <pc:spChg chg="add mod">
          <ac:chgData name="Paige Yuill" userId="aef3d87f-4a81-4b25-afcd-9fd6cffa35d2" providerId="ADAL" clId="{8D33A10B-83EA-4EE7-91D8-89E10B6F7A9F}" dt="2023-10-19T10:50:04.849" v="184"/>
          <ac:spMkLst>
            <pc:docMk/>
            <pc:sldMk cId="188938768" sldId="303"/>
            <ac:spMk id="5" creationId="{5DE83669-7CF8-929F-F2E3-CE364AC40F6F}"/>
          </ac:spMkLst>
        </pc:spChg>
        <pc:picChg chg="add mod">
          <ac:chgData name="Paige Yuill" userId="aef3d87f-4a81-4b25-afcd-9fd6cffa35d2" providerId="ADAL" clId="{8D33A10B-83EA-4EE7-91D8-89E10B6F7A9F}" dt="2023-10-19T10:50:04.849" v="184"/>
          <ac:picMkLst>
            <pc:docMk/>
            <pc:sldMk cId="188938768" sldId="303"/>
            <ac:picMk id="4" creationId="{C1CAD46C-AA39-D1F2-B830-DFA0FDF370D6}"/>
          </ac:picMkLst>
        </pc:picChg>
      </pc:sldChg>
      <pc:sldChg chg="addSp modSp">
        <pc:chgData name="Paige Yuill" userId="aef3d87f-4a81-4b25-afcd-9fd6cffa35d2" providerId="ADAL" clId="{8D33A10B-83EA-4EE7-91D8-89E10B6F7A9F}" dt="2023-10-19T10:50:01.890" v="183"/>
        <pc:sldMkLst>
          <pc:docMk/>
          <pc:sldMk cId="1974491547" sldId="304"/>
        </pc:sldMkLst>
        <pc:spChg chg="add mod">
          <ac:chgData name="Paige Yuill" userId="aef3d87f-4a81-4b25-afcd-9fd6cffa35d2" providerId="ADAL" clId="{8D33A10B-83EA-4EE7-91D8-89E10B6F7A9F}" dt="2023-10-19T10:50:01.890" v="183"/>
          <ac:spMkLst>
            <pc:docMk/>
            <pc:sldMk cId="1974491547" sldId="304"/>
            <ac:spMk id="5" creationId="{E806A2F5-4873-8ACD-16C4-4498D2B64295}"/>
          </ac:spMkLst>
        </pc:spChg>
        <pc:picChg chg="add mod">
          <ac:chgData name="Paige Yuill" userId="aef3d87f-4a81-4b25-afcd-9fd6cffa35d2" providerId="ADAL" clId="{8D33A10B-83EA-4EE7-91D8-89E10B6F7A9F}" dt="2023-10-19T10:50:01.890" v="183"/>
          <ac:picMkLst>
            <pc:docMk/>
            <pc:sldMk cId="1974491547" sldId="304"/>
            <ac:picMk id="4" creationId="{843394C9-EC91-7868-DC53-D886BAAA3179}"/>
          </ac:picMkLst>
        </pc:picChg>
      </pc:sldChg>
      <pc:sldChg chg="addSp modSp">
        <pc:chgData name="Paige Yuill" userId="aef3d87f-4a81-4b25-afcd-9fd6cffa35d2" providerId="ADAL" clId="{8D33A10B-83EA-4EE7-91D8-89E10B6F7A9F}" dt="2023-10-19T10:50:10.948" v="185"/>
        <pc:sldMkLst>
          <pc:docMk/>
          <pc:sldMk cId="4016751317" sldId="305"/>
        </pc:sldMkLst>
        <pc:spChg chg="add mod">
          <ac:chgData name="Paige Yuill" userId="aef3d87f-4a81-4b25-afcd-9fd6cffa35d2" providerId="ADAL" clId="{8D33A10B-83EA-4EE7-91D8-89E10B6F7A9F}" dt="2023-10-19T10:50:10.948" v="185"/>
          <ac:spMkLst>
            <pc:docMk/>
            <pc:sldMk cId="4016751317" sldId="305"/>
            <ac:spMk id="5" creationId="{B1468971-5E99-2E66-9A2F-22A81CF93CEC}"/>
          </ac:spMkLst>
        </pc:spChg>
        <pc:picChg chg="add mod">
          <ac:chgData name="Paige Yuill" userId="aef3d87f-4a81-4b25-afcd-9fd6cffa35d2" providerId="ADAL" clId="{8D33A10B-83EA-4EE7-91D8-89E10B6F7A9F}" dt="2023-10-19T10:50:10.948" v="185"/>
          <ac:picMkLst>
            <pc:docMk/>
            <pc:sldMk cId="4016751317" sldId="305"/>
            <ac:picMk id="4" creationId="{864DAA0E-8936-6FF8-5385-50FEC1A37CC4}"/>
          </ac:picMkLst>
        </pc:picChg>
      </pc:sldChg>
      <pc:sldChg chg="addSp modSp">
        <pc:chgData name="Paige Yuill" userId="aef3d87f-4a81-4b25-afcd-9fd6cffa35d2" providerId="ADAL" clId="{8D33A10B-83EA-4EE7-91D8-89E10B6F7A9F}" dt="2023-10-19T10:49:58.324" v="182"/>
        <pc:sldMkLst>
          <pc:docMk/>
          <pc:sldMk cId="2631134319" sldId="306"/>
        </pc:sldMkLst>
        <pc:spChg chg="add mod">
          <ac:chgData name="Paige Yuill" userId="aef3d87f-4a81-4b25-afcd-9fd6cffa35d2" providerId="ADAL" clId="{8D33A10B-83EA-4EE7-91D8-89E10B6F7A9F}" dt="2023-10-19T10:49:58.324" v="182"/>
          <ac:spMkLst>
            <pc:docMk/>
            <pc:sldMk cId="2631134319" sldId="306"/>
            <ac:spMk id="5" creationId="{E59515B1-DF88-9A19-1974-AD08FCB0E907}"/>
          </ac:spMkLst>
        </pc:spChg>
        <pc:picChg chg="add mod">
          <ac:chgData name="Paige Yuill" userId="aef3d87f-4a81-4b25-afcd-9fd6cffa35d2" providerId="ADAL" clId="{8D33A10B-83EA-4EE7-91D8-89E10B6F7A9F}" dt="2023-10-19T10:49:58.324" v="182"/>
          <ac:picMkLst>
            <pc:docMk/>
            <pc:sldMk cId="2631134319" sldId="306"/>
            <ac:picMk id="4" creationId="{D6B230C1-5106-929B-6CC4-D7C8298B4BD3}"/>
          </ac:picMkLst>
        </pc:picChg>
      </pc:sldChg>
      <pc:sldChg chg="addSp modSp mod">
        <pc:chgData name="Paige Yuill" userId="aef3d87f-4a81-4b25-afcd-9fd6cffa35d2" providerId="ADAL" clId="{8D33A10B-83EA-4EE7-91D8-89E10B6F7A9F}" dt="2023-10-19T10:38:38.574" v="113" actId="207"/>
        <pc:sldMkLst>
          <pc:docMk/>
          <pc:sldMk cId="622956975" sldId="307"/>
        </pc:sldMkLst>
        <pc:spChg chg="add mod">
          <ac:chgData name="Paige Yuill" userId="aef3d87f-4a81-4b25-afcd-9fd6cffa35d2" providerId="ADAL" clId="{8D33A10B-83EA-4EE7-91D8-89E10B6F7A9F}" dt="2023-10-19T10:38:38.574" v="113" actId="207"/>
          <ac:spMkLst>
            <pc:docMk/>
            <pc:sldMk cId="622956975" sldId="307"/>
            <ac:spMk id="6" creationId="{2121B5DB-C0D6-6377-139A-6B1E825600DB}"/>
          </ac:spMkLst>
        </pc:spChg>
        <pc:picChg chg="add mod">
          <ac:chgData name="Paige Yuill" userId="aef3d87f-4a81-4b25-afcd-9fd6cffa35d2" providerId="ADAL" clId="{8D33A10B-83EA-4EE7-91D8-89E10B6F7A9F}" dt="2023-10-19T10:38:30.018" v="112"/>
          <ac:picMkLst>
            <pc:docMk/>
            <pc:sldMk cId="622956975" sldId="307"/>
            <ac:picMk id="2" creationId="{240A1C75-13D2-6266-695C-8313B17E3186}"/>
          </ac:picMkLst>
        </pc:picChg>
      </pc:sldChg>
      <pc:sldChg chg="addSp modSp mod">
        <pc:chgData name="Paige Yuill" userId="aef3d87f-4a81-4b25-afcd-9fd6cffa35d2" providerId="ADAL" clId="{8D33A10B-83EA-4EE7-91D8-89E10B6F7A9F}" dt="2023-10-19T10:38:53.334" v="115" actId="207"/>
        <pc:sldMkLst>
          <pc:docMk/>
          <pc:sldMk cId="3189742561" sldId="308"/>
        </pc:sldMkLst>
        <pc:spChg chg="add mod">
          <ac:chgData name="Paige Yuill" userId="aef3d87f-4a81-4b25-afcd-9fd6cffa35d2" providerId="ADAL" clId="{8D33A10B-83EA-4EE7-91D8-89E10B6F7A9F}" dt="2023-10-19T10:38:53.334" v="115" actId="207"/>
          <ac:spMkLst>
            <pc:docMk/>
            <pc:sldMk cId="3189742561" sldId="308"/>
            <ac:spMk id="4" creationId="{A88B4E3D-59C7-D25F-CD12-770D793733DD}"/>
          </ac:spMkLst>
        </pc:spChg>
        <pc:picChg chg="add mod">
          <ac:chgData name="Paige Yuill" userId="aef3d87f-4a81-4b25-afcd-9fd6cffa35d2" providerId="ADAL" clId="{8D33A10B-83EA-4EE7-91D8-89E10B6F7A9F}" dt="2023-10-19T10:38:44.654" v="114"/>
          <ac:picMkLst>
            <pc:docMk/>
            <pc:sldMk cId="3189742561" sldId="308"/>
            <ac:picMk id="2" creationId="{E70CE56E-167E-EBC0-E059-DF164066884A}"/>
          </ac:picMkLst>
        </pc:picChg>
      </pc:sldChg>
      <pc:sldChg chg="addSp modSp mod">
        <pc:chgData name="Paige Yuill" userId="aef3d87f-4a81-4b25-afcd-9fd6cffa35d2" providerId="ADAL" clId="{8D33A10B-83EA-4EE7-91D8-89E10B6F7A9F}" dt="2023-10-19T10:38:21.174" v="111" actId="207"/>
        <pc:sldMkLst>
          <pc:docMk/>
          <pc:sldMk cId="957000303" sldId="309"/>
        </pc:sldMkLst>
        <pc:spChg chg="add mod">
          <ac:chgData name="Paige Yuill" userId="aef3d87f-4a81-4b25-afcd-9fd6cffa35d2" providerId="ADAL" clId="{8D33A10B-83EA-4EE7-91D8-89E10B6F7A9F}" dt="2023-10-19T10:38:21.174" v="111" actId="207"/>
          <ac:spMkLst>
            <pc:docMk/>
            <pc:sldMk cId="957000303" sldId="309"/>
            <ac:spMk id="6" creationId="{BE93DDA4-86E4-687C-DFD5-F3BA2372396D}"/>
          </ac:spMkLst>
        </pc:spChg>
        <pc:picChg chg="add mod">
          <ac:chgData name="Paige Yuill" userId="aef3d87f-4a81-4b25-afcd-9fd6cffa35d2" providerId="ADAL" clId="{8D33A10B-83EA-4EE7-91D8-89E10B6F7A9F}" dt="2023-10-19T10:38:14.368" v="110"/>
          <ac:picMkLst>
            <pc:docMk/>
            <pc:sldMk cId="957000303" sldId="309"/>
            <ac:picMk id="2" creationId="{46D21854-E0B1-E202-9550-61F4AFEC5143}"/>
          </ac:picMkLst>
        </pc:picChg>
      </pc:sldChg>
      <pc:sldChg chg="addSp modSp mod">
        <pc:chgData name="Paige Yuill" userId="aef3d87f-4a81-4b25-afcd-9fd6cffa35d2" providerId="ADAL" clId="{8D33A10B-83EA-4EE7-91D8-89E10B6F7A9F}" dt="2023-10-19T10:39:06.547" v="117" actId="207"/>
        <pc:sldMkLst>
          <pc:docMk/>
          <pc:sldMk cId="905887014" sldId="310"/>
        </pc:sldMkLst>
        <pc:spChg chg="add mod">
          <ac:chgData name="Paige Yuill" userId="aef3d87f-4a81-4b25-afcd-9fd6cffa35d2" providerId="ADAL" clId="{8D33A10B-83EA-4EE7-91D8-89E10B6F7A9F}" dt="2023-10-19T10:39:06.547" v="117" actId="207"/>
          <ac:spMkLst>
            <pc:docMk/>
            <pc:sldMk cId="905887014" sldId="310"/>
            <ac:spMk id="4" creationId="{8CC9DD5B-27AF-AA89-0145-FC2CBFB33B7E}"/>
          </ac:spMkLst>
        </pc:spChg>
        <pc:picChg chg="add mod">
          <ac:chgData name="Paige Yuill" userId="aef3d87f-4a81-4b25-afcd-9fd6cffa35d2" providerId="ADAL" clId="{8D33A10B-83EA-4EE7-91D8-89E10B6F7A9F}" dt="2023-10-19T10:38:59.968" v="116"/>
          <ac:picMkLst>
            <pc:docMk/>
            <pc:sldMk cId="905887014" sldId="310"/>
            <ac:picMk id="2" creationId="{855A6719-9B6A-6B3D-7499-105CE4ECA58E}"/>
          </ac:picMkLst>
        </pc:picChg>
      </pc:sldChg>
      <pc:sldChg chg="addSp modSp mod">
        <pc:chgData name="Paige Yuill" userId="aef3d87f-4a81-4b25-afcd-9fd6cffa35d2" providerId="ADAL" clId="{8D33A10B-83EA-4EE7-91D8-89E10B6F7A9F}" dt="2023-10-19T10:39:23.996" v="119" actId="207"/>
        <pc:sldMkLst>
          <pc:docMk/>
          <pc:sldMk cId="1501087876" sldId="311"/>
        </pc:sldMkLst>
        <pc:spChg chg="add mod">
          <ac:chgData name="Paige Yuill" userId="aef3d87f-4a81-4b25-afcd-9fd6cffa35d2" providerId="ADAL" clId="{8D33A10B-83EA-4EE7-91D8-89E10B6F7A9F}" dt="2023-10-19T10:39:23.996" v="119" actId="207"/>
          <ac:spMkLst>
            <pc:docMk/>
            <pc:sldMk cId="1501087876" sldId="311"/>
            <ac:spMk id="5" creationId="{FF4DB3F8-18A3-5C54-E9ED-7BFA74860CA0}"/>
          </ac:spMkLst>
        </pc:spChg>
        <pc:picChg chg="add mod">
          <ac:chgData name="Paige Yuill" userId="aef3d87f-4a81-4b25-afcd-9fd6cffa35d2" providerId="ADAL" clId="{8D33A10B-83EA-4EE7-91D8-89E10B6F7A9F}" dt="2023-10-19T10:39:12.852" v="118"/>
          <ac:picMkLst>
            <pc:docMk/>
            <pc:sldMk cId="1501087876" sldId="311"/>
            <ac:picMk id="2" creationId="{995E1A9C-FB2A-8643-A5A3-903FC27B6E0F}"/>
          </ac:picMkLst>
        </pc:picChg>
      </pc:sldChg>
      <pc:sldChg chg="addSp modSp mod">
        <pc:chgData name="Paige Yuill" userId="aef3d87f-4a81-4b25-afcd-9fd6cffa35d2" providerId="ADAL" clId="{8D33A10B-83EA-4EE7-91D8-89E10B6F7A9F}" dt="2023-10-19T10:39:58.135" v="123" actId="207"/>
        <pc:sldMkLst>
          <pc:docMk/>
          <pc:sldMk cId="1029353366" sldId="312"/>
        </pc:sldMkLst>
        <pc:spChg chg="add mod">
          <ac:chgData name="Paige Yuill" userId="aef3d87f-4a81-4b25-afcd-9fd6cffa35d2" providerId="ADAL" clId="{8D33A10B-83EA-4EE7-91D8-89E10B6F7A9F}" dt="2023-10-19T10:39:58.135" v="123" actId="207"/>
          <ac:spMkLst>
            <pc:docMk/>
            <pc:sldMk cId="1029353366" sldId="312"/>
            <ac:spMk id="4" creationId="{38808ED0-CEEC-1039-AA18-6ECADF8CAEEE}"/>
          </ac:spMkLst>
        </pc:spChg>
        <pc:picChg chg="add mod">
          <ac:chgData name="Paige Yuill" userId="aef3d87f-4a81-4b25-afcd-9fd6cffa35d2" providerId="ADAL" clId="{8D33A10B-83EA-4EE7-91D8-89E10B6F7A9F}" dt="2023-10-19T10:39:48.874" v="122"/>
          <ac:picMkLst>
            <pc:docMk/>
            <pc:sldMk cId="1029353366" sldId="312"/>
            <ac:picMk id="2" creationId="{D5297C6F-0C88-DDD5-816F-339C97E03681}"/>
          </ac:picMkLst>
        </pc:picChg>
      </pc:sldChg>
      <pc:sldChg chg="addSp modSp">
        <pc:chgData name="Paige Yuill" userId="aef3d87f-4a81-4b25-afcd-9fd6cffa35d2" providerId="ADAL" clId="{8D33A10B-83EA-4EE7-91D8-89E10B6F7A9F}" dt="2023-10-19T10:33:37.990" v="71"/>
        <pc:sldMkLst>
          <pc:docMk/>
          <pc:sldMk cId="3309309973" sldId="313"/>
        </pc:sldMkLst>
        <pc:spChg chg="add mod">
          <ac:chgData name="Paige Yuill" userId="aef3d87f-4a81-4b25-afcd-9fd6cffa35d2" providerId="ADAL" clId="{8D33A10B-83EA-4EE7-91D8-89E10B6F7A9F}" dt="2023-10-19T10:33:37.990" v="71"/>
          <ac:spMkLst>
            <pc:docMk/>
            <pc:sldMk cId="3309309973" sldId="313"/>
            <ac:spMk id="7" creationId="{36E9F97B-8BB2-AA38-CCE8-8D6DA8AA90ED}"/>
          </ac:spMkLst>
        </pc:spChg>
        <pc:picChg chg="add mod">
          <ac:chgData name="Paige Yuill" userId="aef3d87f-4a81-4b25-afcd-9fd6cffa35d2" providerId="ADAL" clId="{8D33A10B-83EA-4EE7-91D8-89E10B6F7A9F}" dt="2023-10-19T10:33:37.990" v="71"/>
          <ac:picMkLst>
            <pc:docMk/>
            <pc:sldMk cId="3309309973" sldId="313"/>
            <ac:picMk id="2" creationId="{7FA98E7D-628E-2106-2E9D-CD595D000E81}"/>
          </ac:picMkLst>
        </pc:picChg>
      </pc:sldChg>
      <pc:sldChg chg="addSp modSp mod">
        <pc:chgData name="Paige Yuill" userId="aef3d87f-4a81-4b25-afcd-9fd6cffa35d2" providerId="ADAL" clId="{8D33A10B-83EA-4EE7-91D8-89E10B6F7A9F}" dt="2023-10-19T10:40:12.272" v="125" actId="207"/>
        <pc:sldMkLst>
          <pc:docMk/>
          <pc:sldMk cId="1094048570" sldId="315"/>
        </pc:sldMkLst>
        <pc:spChg chg="add mod">
          <ac:chgData name="Paige Yuill" userId="aef3d87f-4a81-4b25-afcd-9fd6cffa35d2" providerId="ADAL" clId="{8D33A10B-83EA-4EE7-91D8-89E10B6F7A9F}" dt="2023-10-19T10:40:12.272" v="125" actId="207"/>
          <ac:spMkLst>
            <pc:docMk/>
            <pc:sldMk cId="1094048570" sldId="315"/>
            <ac:spMk id="4" creationId="{746E9972-B936-6EB5-EE35-EF5B6763B881}"/>
          </ac:spMkLst>
        </pc:spChg>
        <pc:picChg chg="add mod">
          <ac:chgData name="Paige Yuill" userId="aef3d87f-4a81-4b25-afcd-9fd6cffa35d2" providerId="ADAL" clId="{8D33A10B-83EA-4EE7-91D8-89E10B6F7A9F}" dt="2023-10-19T10:40:05.482" v="124"/>
          <ac:picMkLst>
            <pc:docMk/>
            <pc:sldMk cId="1094048570" sldId="315"/>
            <ac:picMk id="2" creationId="{C4F4F191-6107-0364-2950-FC808A842622}"/>
          </ac:picMkLst>
        </pc:picChg>
      </pc:sldChg>
      <pc:sldChg chg="addSp modSp mod">
        <pc:chgData name="Paige Yuill" userId="aef3d87f-4a81-4b25-afcd-9fd6cffa35d2" providerId="ADAL" clId="{8D33A10B-83EA-4EE7-91D8-89E10B6F7A9F}" dt="2023-10-19T10:44:44.798" v="160" actId="207"/>
        <pc:sldMkLst>
          <pc:docMk/>
          <pc:sldMk cId="1532212287" sldId="316"/>
        </pc:sldMkLst>
        <pc:spChg chg="add mod">
          <ac:chgData name="Paige Yuill" userId="aef3d87f-4a81-4b25-afcd-9fd6cffa35d2" providerId="ADAL" clId="{8D33A10B-83EA-4EE7-91D8-89E10B6F7A9F}" dt="2023-10-19T10:44:44.798" v="160" actId="207"/>
          <ac:spMkLst>
            <pc:docMk/>
            <pc:sldMk cId="1532212287" sldId="316"/>
            <ac:spMk id="7" creationId="{42981543-3AB7-5FF6-B38E-92620C1DBB53}"/>
          </ac:spMkLst>
        </pc:spChg>
        <pc:picChg chg="add mod">
          <ac:chgData name="Paige Yuill" userId="aef3d87f-4a81-4b25-afcd-9fd6cffa35d2" providerId="ADAL" clId="{8D33A10B-83EA-4EE7-91D8-89E10B6F7A9F}" dt="2023-10-19T10:44:38.620" v="159"/>
          <ac:picMkLst>
            <pc:docMk/>
            <pc:sldMk cId="1532212287" sldId="316"/>
            <ac:picMk id="6" creationId="{59395BE7-1098-4E13-4AF3-E012BD999415}"/>
          </ac:picMkLst>
        </pc:picChg>
      </pc:sldChg>
      <pc:sldChg chg="addSp modSp mod">
        <pc:chgData name="Paige Yuill" userId="aef3d87f-4a81-4b25-afcd-9fd6cffa35d2" providerId="ADAL" clId="{8D33A10B-83EA-4EE7-91D8-89E10B6F7A9F}" dt="2023-10-19T10:40:52.703" v="131" actId="207"/>
        <pc:sldMkLst>
          <pc:docMk/>
          <pc:sldMk cId="1711565397" sldId="317"/>
        </pc:sldMkLst>
        <pc:spChg chg="add mod">
          <ac:chgData name="Paige Yuill" userId="aef3d87f-4a81-4b25-afcd-9fd6cffa35d2" providerId="ADAL" clId="{8D33A10B-83EA-4EE7-91D8-89E10B6F7A9F}" dt="2023-10-19T10:40:52.703" v="131" actId="207"/>
          <ac:spMkLst>
            <pc:docMk/>
            <pc:sldMk cId="1711565397" sldId="317"/>
            <ac:spMk id="4" creationId="{C1276A85-599E-47F6-4091-C34B295AD64E}"/>
          </ac:spMkLst>
        </pc:spChg>
        <pc:picChg chg="add mod">
          <ac:chgData name="Paige Yuill" userId="aef3d87f-4a81-4b25-afcd-9fd6cffa35d2" providerId="ADAL" clId="{8D33A10B-83EA-4EE7-91D8-89E10B6F7A9F}" dt="2023-10-19T10:40:45.640" v="130"/>
          <ac:picMkLst>
            <pc:docMk/>
            <pc:sldMk cId="1711565397" sldId="317"/>
            <ac:picMk id="2" creationId="{ADC4F72E-039F-CBFE-A3F4-3930E44C61EE}"/>
          </ac:picMkLst>
        </pc:picChg>
      </pc:sldChg>
      <pc:sldChg chg="addSp modSp mod">
        <pc:chgData name="Paige Yuill" userId="aef3d87f-4a81-4b25-afcd-9fd6cffa35d2" providerId="ADAL" clId="{8D33A10B-83EA-4EE7-91D8-89E10B6F7A9F}" dt="2023-10-19T10:41:11.288" v="133" actId="207"/>
        <pc:sldMkLst>
          <pc:docMk/>
          <pc:sldMk cId="910130212" sldId="318"/>
        </pc:sldMkLst>
        <pc:spChg chg="add mod">
          <ac:chgData name="Paige Yuill" userId="aef3d87f-4a81-4b25-afcd-9fd6cffa35d2" providerId="ADAL" clId="{8D33A10B-83EA-4EE7-91D8-89E10B6F7A9F}" dt="2023-10-19T10:41:11.288" v="133" actId="207"/>
          <ac:spMkLst>
            <pc:docMk/>
            <pc:sldMk cId="910130212" sldId="318"/>
            <ac:spMk id="5" creationId="{C49434DF-923A-C3F1-3306-DBF28F0B1BC0}"/>
          </ac:spMkLst>
        </pc:spChg>
        <pc:picChg chg="add mod">
          <ac:chgData name="Paige Yuill" userId="aef3d87f-4a81-4b25-afcd-9fd6cffa35d2" providerId="ADAL" clId="{8D33A10B-83EA-4EE7-91D8-89E10B6F7A9F}" dt="2023-10-19T10:41:07.219" v="132"/>
          <ac:picMkLst>
            <pc:docMk/>
            <pc:sldMk cId="910130212" sldId="318"/>
            <ac:picMk id="2" creationId="{F6CC7719-45C9-16D7-181A-DF6BCBC5EC28}"/>
          </ac:picMkLst>
        </pc:picChg>
      </pc:sldChg>
      <pc:sldChg chg="addSp modSp mod">
        <pc:chgData name="Paige Yuill" userId="aef3d87f-4a81-4b25-afcd-9fd6cffa35d2" providerId="ADAL" clId="{8D33A10B-83EA-4EE7-91D8-89E10B6F7A9F}" dt="2023-10-19T10:41:35.790" v="136"/>
        <pc:sldMkLst>
          <pc:docMk/>
          <pc:sldMk cId="2956780432" sldId="319"/>
        </pc:sldMkLst>
        <pc:spChg chg="add mod">
          <ac:chgData name="Paige Yuill" userId="aef3d87f-4a81-4b25-afcd-9fd6cffa35d2" providerId="ADAL" clId="{8D33A10B-83EA-4EE7-91D8-89E10B6F7A9F}" dt="2023-10-19T10:41:30.451" v="135" actId="207"/>
          <ac:spMkLst>
            <pc:docMk/>
            <pc:sldMk cId="2956780432" sldId="319"/>
            <ac:spMk id="4" creationId="{E301C4C2-4C50-2C16-81FB-35F24DE820AD}"/>
          </ac:spMkLst>
        </pc:spChg>
        <pc:picChg chg="add mod">
          <ac:chgData name="Paige Yuill" userId="aef3d87f-4a81-4b25-afcd-9fd6cffa35d2" providerId="ADAL" clId="{8D33A10B-83EA-4EE7-91D8-89E10B6F7A9F}" dt="2023-10-19T10:41:35.790" v="136"/>
          <ac:picMkLst>
            <pc:docMk/>
            <pc:sldMk cId="2956780432" sldId="319"/>
            <ac:picMk id="2" creationId="{9BB0EA4C-106D-7F5D-48B0-DAFE8409EC9B}"/>
          </ac:picMkLst>
        </pc:picChg>
      </pc:sldChg>
      <pc:sldChg chg="addSp modSp mod">
        <pc:chgData name="Paige Yuill" userId="aef3d87f-4a81-4b25-afcd-9fd6cffa35d2" providerId="ADAL" clId="{8D33A10B-83EA-4EE7-91D8-89E10B6F7A9F}" dt="2023-10-19T10:41:49.760" v="138" actId="207"/>
        <pc:sldMkLst>
          <pc:docMk/>
          <pc:sldMk cId="3880074152" sldId="320"/>
        </pc:sldMkLst>
        <pc:spChg chg="add mod">
          <ac:chgData name="Paige Yuill" userId="aef3d87f-4a81-4b25-afcd-9fd6cffa35d2" providerId="ADAL" clId="{8D33A10B-83EA-4EE7-91D8-89E10B6F7A9F}" dt="2023-10-19T10:41:49.760" v="138" actId="207"/>
          <ac:spMkLst>
            <pc:docMk/>
            <pc:sldMk cId="3880074152" sldId="320"/>
            <ac:spMk id="5" creationId="{7C1807A3-B630-8EAA-5CD4-71B4B17179AA}"/>
          </ac:spMkLst>
        </pc:spChg>
        <pc:picChg chg="add mod">
          <ac:chgData name="Paige Yuill" userId="aef3d87f-4a81-4b25-afcd-9fd6cffa35d2" providerId="ADAL" clId="{8D33A10B-83EA-4EE7-91D8-89E10B6F7A9F}" dt="2023-10-19T10:41:42.003" v="137"/>
          <ac:picMkLst>
            <pc:docMk/>
            <pc:sldMk cId="3880074152" sldId="320"/>
            <ac:picMk id="2" creationId="{E0B26AAC-831B-8BC9-C69C-59BF7A426726}"/>
          </ac:picMkLst>
        </pc:picChg>
      </pc:sldChg>
      <pc:sldChg chg="addSp modSp mod">
        <pc:chgData name="Paige Yuill" userId="aef3d87f-4a81-4b25-afcd-9fd6cffa35d2" providerId="ADAL" clId="{8D33A10B-83EA-4EE7-91D8-89E10B6F7A9F}" dt="2023-10-19T10:42:19.230" v="142" actId="207"/>
        <pc:sldMkLst>
          <pc:docMk/>
          <pc:sldMk cId="1057826586" sldId="321"/>
        </pc:sldMkLst>
        <pc:spChg chg="add mod">
          <ac:chgData name="Paige Yuill" userId="aef3d87f-4a81-4b25-afcd-9fd6cffa35d2" providerId="ADAL" clId="{8D33A10B-83EA-4EE7-91D8-89E10B6F7A9F}" dt="2023-10-19T10:42:19.230" v="142" actId="207"/>
          <ac:spMkLst>
            <pc:docMk/>
            <pc:sldMk cId="1057826586" sldId="321"/>
            <ac:spMk id="4" creationId="{CAAAA28A-651C-40EC-6855-B9CC18E8AC62}"/>
          </ac:spMkLst>
        </pc:spChg>
        <pc:picChg chg="add mod">
          <ac:chgData name="Paige Yuill" userId="aef3d87f-4a81-4b25-afcd-9fd6cffa35d2" providerId="ADAL" clId="{8D33A10B-83EA-4EE7-91D8-89E10B6F7A9F}" dt="2023-10-19T10:42:11.828" v="141"/>
          <ac:picMkLst>
            <pc:docMk/>
            <pc:sldMk cId="1057826586" sldId="321"/>
            <ac:picMk id="2" creationId="{E0561F4E-BC3B-6E49-56B0-9930FF4CEB46}"/>
          </ac:picMkLst>
        </pc:picChg>
      </pc:sldChg>
      <pc:sldChg chg="addSp modSp mod">
        <pc:chgData name="Paige Yuill" userId="aef3d87f-4a81-4b25-afcd-9fd6cffa35d2" providerId="ADAL" clId="{8D33A10B-83EA-4EE7-91D8-89E10B6F7A9F}" dt="2023-10-19T10:42:05.261" v="140" actId="207"/>
        <pc:sldMkLst>
          <pc:docMk/>
          <pc:sldMk cId="300721876" sldId="322"/>
        </pc:sldMkLst>
        <pc:spChg chg="add mod">
          <ac:chgData name="Paige Yuill" userId="aef3d87f-4a81-4b25-afcd-9fd6cffa35d2" providerId="ADAL" clId="{8D33A10B-83EA-4EE7-91D8-89E10B6F7A9F}" dt="2023-10-19T10:42:05.261" v="140" actId="207"/>
          <ac:spMkLst>
            <pc:docMk/>
            <pc:sldMk cId="300721876" sldId="322"/>
            <ac:spMk id="4" creationId="{051A2159-F4AF-6FF9-257C-86F3F14DB243}"/>
          </ac:spMkLst>
        </pc:spChg>
        <pc:picChg chg="add mod">
          <ac:chgData name="Paige Yuill" userId="aef3d87f-4a81-4b25-afcd-9fd6cffa35d2" providerId="ADAL" clId="{8D33A10B-83EA-4EE7-91D8-89E10B6F7A9F}" dt="2023-10-19T10:41:56.148" v="139"/>
          <ac:picMkLst>
            <pc:docMk/>
            <pc:sldMk cId="300721876" sldId="322"/>
            <ac:picMk id="2" creationId="{F245A33B-0378-BC08-4372-724F64D686A2}"/>
          </ac:picMkLst>
        </pc:picChg>
      </pc:sldChg>
      <pc:sldChg chg="addSp modSp mod">
        <pc:chgData name="Paige Yuill" userId="aef3d87f-4a81-4b25-afcd-9fd6cffa35d2" providerId="ADAL" clId="{8D33A10B-83EA-4EE7-91D8-89E10B6F7A9F}" dt="2023-10-19T10:42:35.640" v="144" actId="207"/>
        <pc:sldMkLst>
          <pc:docMk/>
          <pc:sldMk cId="2608474031" sldId="323"/>
        </pc:sldMkLst>
        <pc:spChg chg="add mod">
          <ac:chgData name="Paige Yuill" userId="aef3d87f-4a81-4b25-afcd-9fd6cffa35d2" providerId="ADAL" clId="{8D33A10B-83EA-4EE7-91D8-89E10B6F7A9F}" dt="2023-10-19T10:42:35.640" v="144" actId="207"/>
          <ac:spMkLst>
            <pc:docMk/>
            <pc:sldMk cId="2608474031" sldId="323"/>
            <ac:spMk id="5" creationId="{825B6CCE-9797-CA81-7422-B021979248EA}"/>
          </ac:spMkLst>
        </pc:spChg>
        <pc:picChg chg="add mod">
          <ac:chgData name="Paige Yuill" userId="aef3d87f-4a81-4b25-afcd-9fd6cffa35d2" providerId="ADAL" clId="{8D33A10B-83EA-4EE7-91D8-89E10B6F7A9F}" dt="2023-10-19T10:42:26.810" v="143"/>
          <ac:picMkLst>
            <pc:docMk/>
            <pc:sldMk cId="2608474031" sldId="323"/>
            <ac:picMk id="2" creationId="{97207761-A65E-8339-7549-C40580C84C42}"/>
          </ac:picMkLst>
        </pc:picChg>
      </pc:sldChg>
      <pc:sldChg chg="addSp modSp mod">
        <pc:chgData name="Paige Yuill" userId="aef3d87f-4a81-4b25-afcd-9fd6cffa35d2" providerId="ADAL" clId="{8D33A10B-83EA-4EE7-91D8-89E10B6F7A9F}" dt="2023-10-19T10:42:54.160" v="146" actId="207"/>
        <pc:sldMkLst>
          <pc:docMk/>
          <pc:sldMk cId="1459745209" sldId="324"/>
        </pc:sldMkLst>
        <pc:spChg chg="add mod">
          <ac:chgData name="Paige Yuill" userId="aef3d87f-4a81-4b25-afcd-9fd6cffa35d2" providerId="ADAL" clId="{8D33A10B-83EA-4EE7-91D8-89E10B6F7A9F}" dt="2023-10-19T10:42:54.160" v="146" actId="207"/>
          <ac:spMkLst>
            <pc:docMk/>
            <pc:sldMk cId="1459745209" sldId="324"/>
            <ac:spMk id="4" creationId="{AD6972E4-2FF8-B9DD-5AA1-C24ABD2BA02D}"/>
          </ac:spMkLst>
        </pc:spChg>
        <pc:picChg chg="add mod">
          <ac:chgData name="Paige Yuill" userId="aef3d87f-4a81-4b25-afcd-9fd6cffa35d2" providerId="ADAL" clId="{8D33A10B-83EA-4EE7-91D8-89E10B6F7A9F}" dt="2023-10-19T10:42:46.325" v="145"/>
          <ac:picMkLst>
            <pc:docMk/>
            <pc:sldMk cId="1459745209" sldId="324"/>
            <ac:picMk id="2" creationId="{586FD0F1-0905-68B3-2CEB-5DFBF4228C57}"/>
          </ac:picMkLst>
        </pc:picChg>
      </pc:sldChg>
      <pc:sldChg chg="addSp modSp mod">
        <pc:chgData name="Paige Yuill" userId="aef3d87f-4a81-4b25-afcd-9fd6cffa35d2" providerId="ADAL" clId="{8D33A10B-83EA-4EE7-91D8-89E10B6F7A9F}" dt="2023-10-19T10:43:08.655" v="148" actId="207"/>
        <pc:sldMkLst>
          <pc:docMk/>
          <pc:sldMk cId="536508106" sldId="325"/>
        </pc:sldMkLst>
        <pc:spChg chg="add mod">
          <ac:chgData name="Paige Yuill" userId="aef3d87f-4a81-4b25-afcd-9fd6cffa35d2" providerId="ADAL" clId="{8D33A10B-83EA-4EE7-91D8-89E10B6F7A9F}" dt="2023-10-19T10:43:08.655" v="148" actId="207"/>
          <ac:spMkLst>
            <pc:docMk/>
            <pc:sldMk cId="536508106" sldId="325"/>
            <ac:spMk id="4" creationId="{EE05B4F3-7839-C258-295D-32B7C31F099F}"/>
          </ac:spMkLst>
        </pc:spChg>
        <pc:picChg chg="add mod">
          <ac:chgData name="Paige Yuill" userId="aef3d87f-4a81-4b25-afcd-9fd6cffa35d2" providerId="ADAL" clId="{8D33A10B-83EA-4EE7-91D8-89E10B6F7A9F}" dt="2023-10-19T10:42:59.783" v="147"/>
          <ac:picMkLst>
            <pc:docMk/>
            <pc:sldMk cId="536508106" sldId="325"/>
            <ac:picMk id="2" creationId="{7ACF83C1-EA4D-2EE3-6BF5-071AB9DE2880}"/>
          </ac:picMkLst>
        </pc:picChg>
      </pc:sldChg>
      <pc:sldChg chg="addSp modSp mod">
        <pc:chgData name="Paige Yuill" userId="aef3d87f-4a81-4b25-afcd-9fd6cffa35d2" providerId="ADAL" clId="{8D33A10B-83EA-4EE7-91D8-89E10B6F7A9F}" dt="2023-10-19T10:44:16.065" v="156" actId="207"/>
        <pc:sldMkLst>
          <pc:docMk/>
          <pc:sldMk cId="1469219568" sldId="326"/>
        </pc:sldMkLst>
        <pc:spChg chg="add mod">
          <ac:chgData name="Paige Yuill" userId="aef3d87f-4a81-4b25-afcd-9fd6cffa35d2" providerId="ADAL" clId="{8D33A10B-83EA-4EE7-91D8-89E10B6F7A9F}" dt="2023-10-19T10:44:16.065" v="156" actId="207"/>
          <ac:spMkLst>
            <pc:docMk/>
            <pc:sldMk cId="1469219568" sldId="326"/>
            <ac:spMk id="6" creationId="{B9D77C5E-4D07-A614-7268-37DE7DA8D5F1}"/>
          </ac:spMkLst>
        </pc:spChg>
        <pc:picChg chg="add mod">
          <ac:chgData name="Paige Yuill" userId="aef3d87f-4a81-4b25-afcd-9fd6cffa35d2" providerId="ADAL" clId="{8D33A10B-83EA-4EE7-91D8-89E10B6F7A9F}" dt="2023-10-19T10:44:09.715" v="155"/>
          <ac:picMkLst>
            <pc:docMk/>
            <pc:sldMk cId="1469219568" sldId="326"/>
            <ac:picMk id="2" creationId="{48392DF8-551B-2F81-B51B-D3E2939CC03E}"/>
          </ac:picMkLst>
        </pc:picChg>
      </pc:sldChg>
      <pc:sldChg chg="addSp modSp mod">
        <pc:chgData name="Paige Yuill" userId="aef3d87f-4a81-4b25-afcd-9fd6cffa35d2" providerId="ADAL" clId="{8D33A10B-83EA-4EE7-91D8-89E10B6F7A9F}" dt="2023-10-19T10:44:30.401" v="158" actId="207"/>
        <pc:sldMkLst>
          <pc:docMk/>
          <pc:sldMk cId="1400973753" sldId="327"/>
        </pc:sldMkLst>
        <pc:spChg chg="add mod">
          <ac:chgData name="Paige Yuill" userId="aef3d87f-4a81-4b25-afcd-9fd6cffa35d2" providerId="ADAL" clId="{8D33A10B-83EA-4EE7-91D8-89E10B6F7A9F}" dt="2023-10-19T10:44:30.401" v="158" actId="207"/>
          <ac:spMkLst>
            <pc:docMk/>
            <pc:sldMk cId="1400973753" sldId="327"/>
            <ac:spMk id="4" creationId="{6C4D0C4F-9D10-80FB-CE69-B79C621953E8}"/>
          </ac:spMkLst>
        </pc:spChg>
        <pc:picChg chg="add mod">
          <ac:chgData name="Paige Yuill" userId="aef3d87f-4a81-4b25-afcd-9fd6cffa35d2" providerId="ADAL" clId="{8D33A10B-83EA-4EE7-91D8-89E10B6F7A9F}" dt="2023-10-19T10:44:23.222" v="157"/>
          <ac:picMkLst>
            <pc:docMk/>
            <pc:sldMk cId="1400973753" sldId="327"/>
            <ac:picMk id="2" creationId="{A679E489-F1AC-3CB4-6339-339364365A3D}"/>
          </ac:picMkLst>
        </pc:picChg>
      </pc:sldChg>
      <pc:sldChg chg="addSp modSp mod">
        <pc:chgData name="Paige Yuill" userId="aef3d87f-4a81-4b25-afcd-9fd6cffa35d2" providerId="ADAL" clId="{8D33A10B-83EA-4EE7-91D8-89E10B6F7A9F}" dt="2023-10-19T10:44:59.335" v="162" actId="207"/>
        <pc:sldMkLst>
          <pc:docMk/>
          <pc:sldMk cId="3828929848" sldId="328"/>
        </pc:sldMkLst>
        <pc:spChg chg="add mod">
          <ac:chgData name="Paige Yuill" userId="aef3d87f-4a81-4b25-afcd-9fd6cffa35d2" providerId="ADAL" clId="{8D33A10B-83EA-4EE7-91D8-89E10B6F7A9F}" dt="2023-10-19T10:44:59.335" v="162" actId="207"/>
          <ac:spMkLst>
            <pc:docMk/>
            <pc:sldMk cId="3828929848" sldId="328"/>
            <ac:spMk id="5" creationId="{87B97D0A-63CC-F0BB-AE30-67B5B0D6B0D7}"/>
          </ac:spMkLst>
        </pc:spChg>
        <pc:picChg chg="add mod">
          <ac:chgData name="Paige Yuill" userId="aef3d87f-4a81-4b25-afcd-9fd6cffa35d2" providerId="ADAL" clId="{8D33A10B-83EA-4EE7-91D8-89E10B6F7A9F}" dt="2023-10-19T10:44:51.556" v="161"/>
          <ac:picMkLst>
            <pc:docMk/>
            <pc:sldMk cId="3828929848" sldId="328"/>
            <ac:picMk id="2" creationId="{54880F2A-6C5D-F523-C379-CD87BF4EC6B7}"/>
          </ac:picMkLst>
        </pc:picChg>
      </pc:sldChg>
      <pc:sldChg chg="addSp modSp mod">
        <pc:chgData name="Paige Yuill" userId="aef3d87f-4a81-4b25-afcd-9fd6cffa35d2" providerId="ADAL" clId="{8D33A10B-83EA-4EE7-91D8-89E10B6F7A9F}" dt="2023-10-19T10:45:17.288" v="164" actId="207"/>
        <pc:sldMkLst>
          <pc:docMk/>
          <pc:sldMk cId="2030349641" sldId="329"/>
        </pc:sldMkLst>
        <pc:spChg chg="add mod">
          <ac:chgData name="Paige Yuill" userId="aef3d87f-4a81-4b25-afcd-9fd6cffa35d2" providerId="ADAL" clId="{8D33A10B-83EA-4EE7-91D8-89E10B6F7A9F}" dt="2023-10-19T10:45:17.288" v="164" actId="207"/>
          <ac:spMkLst>
            <pc:docMk/>
            <pc:sldMk cId="2030349641" sldId="329"/>
            <ac:spMk id="4" creationId="{2B37B23F-5DA4-AC38-39C3-4EDBDEAEA369}"/>
          </ac:spMkLst>
        </pc:spChg>
        <pc:picChg chg="add mod">
          <ac:chgData name="Paige Yuill" userId="aef3d87f-4a81-4b25-afcd-9fd6cffa35d2" providerId="ADAL" clId="{8D33A10B-83EA-4EE7-91D8-89E10B6F7A9F}" dt="2023-10-19T10:45:07.164" v="163"/>
          <ac:picMkLst>
            <pc:docMk/>
            <pc:sldMk cId="2030349641" sldId="329"/>
            <ac:picMk id="2" creationId="{C9FF0061-49AC-3611-D41C-7847CE21D13E}"/>
          </ac:picMkLst>
        </pc:picChg>
      </pc:sldChg>
      <pc:sldChg chg="addSp modSp mod">
        <pc:chgData name="Paige Yuill" userId="aef3d87f-4a81-4b25-afcd-9fd6cffa35d2" providerId="ADAL" clId="{8D33A10B-83EA-4EE7-91D8-89E10B6F7A9F}" dt="2023-10-19T10:40:40.088" v="129" actId="207"/>
        <pc:sldMkLst>
          <pc:docMk/>
          <pc:sldMk cId="569641545" sldId="330"/>
        </pc:sldMkLst>
        <pc:spChg chg="add mod">
          <ac:chgData name="Paige Yuill" userId="aef3d87f-4a81-4b25-afcd-9fd6cffa35d2" providerId="ADAL" clId="{8D33A10B-83EA-4EE7-91D8-89E10B6F7A9F}" dt="2023-10-19T10:40:40.088" v="129" actId="207"/>
          <ac:spMkLst>
            <pc:docMk/>
            <pc:sldMk cId="569641545" sldId="330"/>
            <ac:spMk id="4" creationId="{E7A6D8C5-42A4-8D5B-F4B5-BAEE6B76291C}"/>
          </ac:spMkLst>
        </pc:spChg>
        <pc:picChg chg="add mod">
          <ac:chgData name="Paige Yuill" userId="aef3d87f-4a81-4b25-afcd-9fd6cffa35d2" providerId="ADAL" clId="{8D33A10B-83EA-4EE7-91D8-89E10B6F7A9F}" dt="2023-10-19T10:40:32.679" v="128"/>
          <ac:picMkLst>
            <pc:docMk/>
            <pc:sldMk cId="569641545" sldId="330"/>
            <ac:picMk id="2" creationId="{2661F5C3-DB29-43CA-A0E8-07368F95FA76}"/>
          </ac:picMkLst>
        </pc:picChg>
      </pc:sldChg>
      <pc:sldChg chg="addSp modSp mod">
        <pc:chgData name="Paige Yuill" userId="aef3d87f-4a81-4b25-afcd-9fd6cffa35d2" providerId="ADAL" clId="{8D33A10B-83EA-4EE7-91D8-89E10B6F7A9F}" dt="2023-10-19T10:40:26.151" v="127" actId="207"/>
        <pc:sldMkLst>
          <pc:docMk/>
          <pc:sldMk cId="4001176042" sldId="331"/>
        </pc:sldMkLst>
        <pc:spChg chg="add mod">
          <ac:chgData name="Paige Yuill" userId="aef3d87f-4a81-4b25-afcd-9fd6cffa35d2" providerId="ADAL" clId="{8D33A10B-83EA-4EE7-91D8-89E10B6F7A9F}" dt="2023-10-19T10:40:26.151" v="127" actId="207"/>
          <ac:spMkLst>
            <pc:docMk/>
            <pc:sldMk cId="4001176042" sldId="331"/>
            <ac:spMk id="6" creationId="{8E6F332B-D375-FF4B-1F19-4372CCD3113F}"/>
          </ac:spMkLst>
        </pc:spChg>
        <pc:picChg chg="add mod">
          <ac:chgData name="Paige Yuill" userId="aef3d87f-4a81-4b25-afcd-9fd6cffa35d2" providerId="ADAL" clId="{8D33A10B-83EA-4EE7-91D8-89E10B6F7A9F}" dt="2023-10-19T10:40:18.809" v="126"/>
          <ac:picMkLst>
            <pc:docMk/>
            <pc:sldMk cId="4001176042" sldId="331"/>
            <ac:picMk id="2" creationId="{1BCD5079-FC17-A7E9-5A12-6265AF007045}"/>
          </ac:picMkLst>
        </pc:picChg>
      </pc:sldChg>
      <pc:sldChg chg="addSp modSp">
        <pc:chgData name="Paige Yuill" userId="aef3d87f-4a81-4b25-afcd-9fd6cffa35d2" providerId="ADAL" clId="{8D33A10B-83EA-4EE7-91D8-89E10B6F7A9F}" dt="2023-10-19T10:50:13.103" v="186"/>
        <pc:sldMkLst>
          <pc:docMk/>
          <pc:sldMk cId="567405506" sldId="332"/>
        </pc:sldMkLst>
        <pc:spChg chg="add mod">
          <ac:chgData name="Paige Yuill" userId="aef3d87f-4a81-4b25-afcd-9fd6cffa35d2" providerId="ADAL" clId="{8D33A10B-83EA-4EE7-91D8-89E10B6F7A9F}" dt="2023-10-19T10:50:13.103" v="186"/>
          <ac:spMkLst>
            <pc:docMk/>
            <pc:sldMk cId="567405506" sldId="332"/>
            <ac:spMk id="5" creationId="{DB1E0B81-CF07-B24B-18B2-51A5DFC9C936}"/>
          </ac:spMkLst>
        </pc:spChg>
        <pc:picChg chg="add mod">
          <ac:chgData name="Paige Yuill" userId="aef3d87f-4a81-4b25-afcd-9fd6cffa35d2" providerId="ADAL" clId="{8D33A10B-83EA-4EE7-91D8-89E10B6F7A9F}" dt="2023-10-19T10:50:13.103" v="186"/>
          <ac:picMkLst>
            <pc:docMk/>
            <pc:sldMk cId="567405506" sldId="332"/>
            <ac:picMk id="4" creationId="{739473F9-BE6D-4D44-3A5B-949A323FD427}"/>
          </ac:picMkLst>
        </pc:picChg>
      </pc:sldChg>
      <pc:sldChg chg="addSp modSp mod">
        <pc:chgData name="Paige Yuill" userId="aef3d87f-4a81-4b25-afcd-9fd6cffa35d2" providerId="ADAL" clId="{8D33A10B-83EA-4EE7-91D8-89E10B6F7A9F}" dt="2023-10-19T10:46:10.680" v="166" actId="207"/>
        <pc:sldMkLst>
          <pc:docMk/>
          <pc:sldMk cId="1496962483" sldId="333"/>
        </pc:sldMkLst>
        <pc:spChg chg="add mod">
          <ac:chgData name="Paige Yuill" userId="aef3d87f-4a81-4b25-afcd-9fd6cffa35d2" providerId="ADAL" clId="{8D33A10B-83EA-4EE7-91D8-89E10B6F7A9F}" dt="2023-10-19T10:46:10.680" v="166" actId="207"/>
          <ac:spMkLst>
            <pc:docMk/>
            <pc:sldMk cId="1496962483" sldId="333"/>
            <ac:spMk id="6" creationId="{D5F88A4A-A3AE-20F4-ED3F-E125E3C0877C}"/>
          </ac:spMkLst>
        </pc:spChg>
        <pc:picChg chg="add mod">
          <ac:chgData name="Paige Yuill" userId="aef3d87f-4a81-4b25-afcd-9fd6cffa35d2" providerId="ADAL" clId="{8D33A10B-83EA-4EE7-91D8-89E10B6F7A9F}" dt="2023-10-19T10:46:04.546" v="165"/>
          <ac:picMkLst>
            <pc:docMk/>
            <pc:sldMk cId="1496962483" sldId="333"/>
            <ac:picMk id="2" creationId="{513555DB-0260-2A17-71AD-02374CC648D0}"/>
          </ac:picMkLst>
        </pc:picChg>
      </pc:sldChg>
      <pc:sldChg chg="addSp modSp mod">
        <pc:chgData name="Paige Yuill" userId="aef3d87f-4a81-4b25-afcd-9fd6cffa35d2" providerId="ADAL" clId="{8D33A10B-83EA-4EE7-91D8-89E10B6F7A9F}" dt="2023-10-19T10:46:29.201" v="168" actId="207"/>
        <pc:sldMkLst>
          <pc:docMk/>
          <pc:sldMk cId="3343120352" sldId="334"/>
        </pc:sldMkLst>
        <pc:spChg chg="add mod">
          <ac:chgData name="Paige Yuill" userId="aef3d87f-4a81-4b25-afcd-9fd6cffa35d2" providerId="ADAL" clId="{8D33A10B-83EA-4EE7-91D8-89E10B6F7A9F}" dt="2023-10-19T10:46:29.201" v="168" actId="207"/>
          <ac:spMkLst>
            <pc:docMk/>
            <pc:sldMk cId="3343120352" sldId="334"/>
            <ac:spMk id="4" creationId="{8BDC10EE-866D-0942-877C-306D6DA93A6D}"/>
          </ac:spMkLst>
        </pc:spChg>
        <pc:picChg chg="add mod">
          <ac:chgData name="Paige Yuill" userId="aef3d87f-4a81-4b25-afcd-9fd6cffa35d2" providerId="ADAL" clId="{8D33A10B-83EA-4EE7-91D8-89E10B6F7A9F}" dt="2023-10-19T10:46:20.091" v="167"/>
          <ac:picMkLst>
            <pc:docMk/>
            <pc:sldMk cId="3343120352" sldId="334"/>
            <ac:picMk id="2" creationId="{1FC73371-EC1A-9C22-535C-E854E69AE93C}"/>
          </ac:picMkLst>
        </pc:picChg>
      </pc:sldChg>
      <pc:sldChg chg="addSp modSp mod">
        <pc:chgData name="Paige Yuill" userId="aef3d87f-4a81-4b25-afcd-9fd6cffa35d2" providerId="ADAL" clId="{8D33A10B-83EA-4EE7-91D8-89E10B6F7A9F}" dt="2023-10-19T10:47:00.246" v="172" actId="207"/>
        <pc:sldMkLst>
          <pc:docMk/>
          <pc:sldMk cId="313354795" sldId="335"/>
        </pc:sldMkLst>
        <pc:spChg chg="add mod">
          <ac:chgData name="Paige Yuill" userId="aef3d87f-4a81-4b25-afcd-9fd6cffa35d2" providerId="ADAL" clId="{8D33A10B-83EA-4EE7-91D8-89E10B6F7A9F}" dt="2023-10-19T10:47:00.246" v="172" actId="207"/>
          <ac:spMkLst>
            <pc:docMk/>
            <pc:sldMk cId="313354795" sldId="335"/>
            <ac:spMk id="4" creationId="{BB64EB26-BA44-9CA1-A92E-50B6E2B7DB4C}"/>
          </ac:spMkLst>
        </pc:spChg>
        <pc:picChg chg="add mod">
          <ac:chgData name="Paige Yuill" userId="aef3d87f-4a81-4b25-afcd-9fd6cffa35d2" providerId="ADAL" clId="{8D33A10B-83EA-4EE7-91D8-89E10B6F7A9F}" dt="2023-10-19T10:46:53.120" v="171"/>
          <ac:picMkLst>
            <pc:docMk/>
            <pc:sldMk cId="313354795" sldId="335"/>
            <ac:picMk id="2" creationId="{69C22B26-9C68-DA4E-7936-D28684D5CAFA}"/>
          </ac:picMkLst>
        </pc:picChg>
      </pc:sldChg>
      <pc:sldChg chg="addSp modSp mod">
        <pc:chgData name="Paige Yuill" userId="aef3d87f-4a81-4b25-afcd-9fd6cffa35d2" providerId="ADAL" clId="{8D33A10B-83EA-4EE7-91D8-89E10B6F7A9F}" dt="2023-10-19T10:46:43.842" v="170" actId="207"/>
        <pc:sldMkLst>
          <pc:docMk/>
          <pc:sldMk cId="2086113682" sldId="336"/>
        </pc:sldMkLst>
        <pc:spChg chg="add mod">
          <ac:chgData name="Paige Yuill" userId="aef3d87f-4a81-4b25-afcd-9fd6cffa35d2" providerId="ADAL" clId="{8D33A10B-83EA-4EE7-91D8-89E10B6F7A9F}" dt="2023-10-19T10:46:43.842" v="170" actId="207"/>
          <ac:spMkLst>
            <pc:docMk/>
            <pc:sldMk cId="2086113682" sldId="336"/>
            <ac:spMk id="4" creationId="{A576C453-3EE4-CFC7-5DD8-FA8B452A02C4}"/>
          </ac:spMkLst>
        </pc:spChg>
        <pc:picChg chg="add mod">
          <ac:chgData name="Paige Yuill" userId="aef3d87f-4a81-4b25-afcd-9fd6cffa35d2" providerId="ADAL" clId="{8D33A10B-83EA-4EE7-91D8-89E10B6F7A9F}" dt="2023-10-19T10:46:35.442" v="169"/>
          <ac:picMkLst>
            <pc:docMk/>
            <pc:sldMk cId="2086113682" sldId="336"/>
            <ac:picMk id="2" creationId="{FD4AB8F5-6D39-C2F8-B58C-8B28D509954D}"/>
          </ac:picMkLst>
        </pc:picChg>
      </pc:sldChg>
      <pc:sldChg chg="addSp modSp mod">
        <pc:chgData name="Paige Yuill" userId="aef3d87f-4a81-4b25-afcd-9fd6cffa35d2" providerId="ADAL" clId="{8D33A10B-83EA-4EE7-91D8-89E10B6F7A9F}" dt="2023-10-19T10:38:05.436" v="109" actId="207"/>
        <pc:sldMkLst>
          <pc:docMk/>
          <pc:sldMk cId="1498783051" sldId="337"/>
        </pc:sldMkLst>
        <pc:spChg chg="add mod">
          <ac:chgData name="Paige Yuill" userId="aef3d87f-4a81-4b25-afcd-9fd6cffa35d2" providerId="ADAL" clId="{8D33A10B-83EA-4EE7-91D8-89E10B6F7A9F}" dt="2023-10-19T10:38:05.436" v="109" actId="207"/>
          <ac:spMkLst>
            <pc:docMk/>
            <pc:sldMk cId="1498783051" sldId="337"/>
            <ac:spMk id="6" creationId="{F24FD268-A010-A9D3-20C5-8CD23272398B}"/>
          </ac:spMkLst>
        </pc:spChg>
        <pc:picChg chg="add mod">
          <ac:chgData name="Paige Yuill" userId="aef3d87f-4a81-4b25-afcd-9fd6cffa35d2" providerId="ADAL" clId="{8D33A10B-83EA-4EE7-91D8-89E10B6F7A9F}" dt="2023-10-19T10:37:57.752" v="108"/>
          <ac:picMkLst>
            <pc:docMk/>
            <pc:sldMk cId="1498783051" sldId="337"/>
            <ac:picMk id="2" creationId="{2B15C91C-0D4B-A71D-8B7F-8277C3C6C8CB}"/>
          </ac:picMkLst>
        </pc:picChg>
      </pc:sldChg>
      <pc:sldChg chg="addSp modSp">
        <pc:chgData name="Paige Yuill" userId="aef3d87f-4a81-4b25-afcd-9fd6cffa35d2" providerId="ADAL" clId="{8D33A10B-83EA-4EE7-91D8-89E10B6F7A9F}" dt="2023-10-19T10:49:45.371" v="181"/>
        <pc:sldMkLst>
          <pc:docMk/>
          <pc:sldMk cId="2407744909" sldId="338"/>
        </pc:sldMkLst>
        <pc:spChg chg="add mod">
          <ac:chgData name="Paige Yuill" userId="aef3d87f-4a81-4b25-afcd-9fd6cffa35d2" providerId="ADAL" clId="{8D33A10B-83EA-4EE7-91D8-89E10B6F7A9F}" dt="2023-10-19T10:49:45.371" v="181"/>
          <ac:spMkLst>
            <pc:docMk/>
            <pc:sldMk cId="2407744909" sldId="338"/>
            <ac:spMk id="5" creationId="{FCE07312-1213-6B18-4FEB-670A47EF3D1A}"/>
          </ac:spMkLst>
        </pc:spChg>
        <pc:picChg chg="add mod">
          <ac:chgData name="Paige Yuill" userId="aef3d87f-4a81-4b25-afcd-9fd6cffa35d2" providerId="ADAL" clId="{8D33A10B-83EA-4EE7-91D8-89E10B6F7A9F}" dt="2023-10-19T10:49:45.371" v="181"/>
          <ac:picMkLst>
            <pc:docMk/>
            <pc:sldMk cId="2407744909" sldId="338"/>
            <ac:picMk id="4" creationId="{0AE8FC36-3EA7-F082-0997-AE6F8627B5E4}"/>
          </ac:picMkLst>
        </pc:picChg>
      </pc:sldChg>
      <pc:sldChg chg="addSp modSp mod">
        <pc:chgData name="Paige Yuill" userId="aef3d87f-4a81-4b25-afcd-9fd6cffa35d2" providerId="ADAL" clId="{8D33A10B-83EA-4EE7-91D8-89E10B6F7A9F}" dt="2023-10-19T10:47:14.040" v="174" actId="207"/>
        <pc:sldMkLst>
          <pc:docMk/>
          <pc:sldMk cId="178598896" sldId="339"/>
        </pc:sldMkLst>
        <pc:spChg chg="add mod">
          <ac:chgData name="Paige Yuill" userId="aef3d87f-4a81-4b25-afcd-9fd6cffa35d2" providerId="ADAL" clId="{8D33A10B-83EA-4EE7-91D8-89E10B6F7A9F}" dt="2023-10-19T10:47:14.040" v="174" actId="207"/>
          <ac:spMkLst>
            <pc:docMk/>
            <pc:sldMk cId="178598896" sldId="339"/>
            <ac:spMk id="6" creationId="{4D544E33-B97D-AF96-A23C-35BB5ED77611}"/>
          </ac:spMkLst>
        </pc:spChg>
        <pc:picChg chg="add mod">
          <ac:chgData name="Paige Yuill" userId="aef3d87f-4a81-4b25-afcd-9fd6cffa35d2" providerId="ADAL" clId="{8D33A10B-83EA-4EE7-91D8-89E10B6F7A9F}" dt="2023-10-19T10:47:07.041" v="173"/>
          <ac:picMkLst>
            <pc:docMk/>
            <pc:sldMk cId="178598896" sldId="339"/>
            <ac:picMk id="2" creationId="{0DA321D4-C6B5-ADFD-F9E3-59BB1BF1FA02}"/>
          </ac:picMkLst>
        </pc:picChg>
      </pc:sldChg>
      <pc:sldChg chg="addSp modSp mod">
        <pc:chgData name="Paige Yuill" userId="aef3d87f-4a81-4b25-afcd-9fd6cffa35d2" providerId="ADAL" clId="{8D33A10B-83EA-4EE7-91D8-89E10B6F7A9F}" dt="2023-10-19T10:47:27.762" v="176" actId="207"/>
        <pc:sldMkLst>
          <pc:docMk/>
          <pc:sldMk cId="2776606355" sldId="340"/>
        </pc:sldMkLst>
        <pc:spChg chg="add mod">
          <ac:chgData name="Paige Yuill" userId="aef3d87f-4a81-4b25-afcd-9fd6cffa35d2" providerId="ADAL" clId="{8D33A10B-83EA-4EE7-91D8-89E10B6F7A9F}" dt="2023-10-19T10:47:27.762" v="176" actId="207"/>
          <ac:spMkLst>
            <pc:docMk/>
            <pc:sldMk cId="2776606355" sldId="340"/>
            <ac:spMk id="4" creationId="{90C29743-FC42-B5AC-0E19-9DE1234306C4}"/>
          </ac:spMkLst>
        </pc:spChg>
        <pc:picChg chg="add mod">
          <ac:chgData name="Paige Yuill" userId="aef3d87f-4a81-4b25-afcd-9fd6cffa35d2" providerId="ADAL" clId="{8D33A10B-83EA-4EE7-91D8-89E10B6F7A9F}" dt="2023-10-19T10:47:20.689" v="175"/>
          <ac:picMkLst>
            <pc:docMk/>
            <pc:sldMk cId="2776606355" sldId="340"/>
            <ac:picMk id="2" creationId="{E27B5B0F-0FD3-B368-CC80-05F9CD51895C}"/>
          </ac:picMkLst>
        </pc:picChg>
      </pc:sldChg>
      <pc:sldChg chg="addSp modSp mod">
        <pc:chgData name="Paige Yuill" userId="aef3d87f-4a81-4b25-afcd-9fd6cffa35d2" providerId="ADAL" clId="{8D33A10B-83EA-4EE7-91D8-89E10B6F7A9F}" dt="2023-10-19T10:47:39.979" v="178" actId="207"/>
        <pc:sldMkLst>
          <pc:docMk/>
          <pc:sldMk cId="2964308027" sldId="341"/>
        </pc:sldMkLst>
        <pc:spChg chg="add mod">
          <ac:chgData name="Paige Yuill" userId="aef3d87f-4a81-4b25-afcd-9fd6cffa35d2" providerId="ADAL" clId="{8D33A10B-83EA-4EE7-91D8-89E10B6F7A9F}" dt="2023-10-19T10:47:39.979" v="178" actId="207"/>
          <ac:spMkLst>
            <pc:docMk/>
            <pc:sldMk cId="2964308027" sldId="341"/>
            <ac:spMk id="6" creationId="{EB79D6A4-7689-AA8E-7F27-24A2CFB996BB}"/>
          </ac:spMkLst>
        </pc:spChg>
        <pc:picChg chg="add mod">
          <ac:chgData name="Paige Yuill" userId="aef3d87f-4a81-4b25-afcd-9fd6cffa35d2" providerId="ADAL" clId="{8D33A10B-83EA-4EE7-91D8-89E10B6F7A9F}" dt="2023-10-19T10:47:33.858" v="177"/>
          <ac:picMkLst>
            <pc:docMk/>
            <pc:sldMk cId="2964308027" sldId="341"/>
            <ac:picMk id="2" creationId="{4DF97562-AD05-397B-7067-45C12371FF88}"/>
          </ac:picMkLst>
        </pc:picChg>
      </pc:sldChg>
      <pc:sldChg chg="addSp modSp mod">
        <pc:chgData name="Paige Yuill" userId="aef3d87f-4a81-4b25-afcd-9fd6cffa35d2" providerId="ADAL" clId="{8D33A10B-83EA-4EE7-91D8-89E10B6F7A9F}" dt="2023-10-19T10:39:41.510" v="121" actId="207"/>
        <pc:sldMkLst>
          <pc:docMk/>
          <pc:sldMk cId="553799773" sldId="342"/>
        </pc:sldMkLst>
        <pc:spChg chg="add mod">
          <ac:chgData name="Paige Yuill" userId="aef3d87f-4a81-4b25-afcd-9fd6cffa35d2" providerId="ADAL" clId="{8D33A10B-83EA-4EE7-91D8-89E10B6F7A9F}" dt="2023-10-19T10:39:41.510" v="121" actId="207"/>
          <ac:spMkLst>
            <pc:docMk/>
            <pc:sldMk cId="553799773" sldId="342"/>
            <ac:spMk id="5" creationId="{50FCF16F-9DAB-F764-75F8-327D8C5EC949}"/>
          </ac:spMkLst>
        </pc:spChg>
        <pc:picChg chg="add mod">
          <ac:chgData name="Paige Yuill" userId="aef3d87f-4a81-4b25-afcd-9fd6cffa35d2" providerId="ADAL" clId="{8D33A10B-83EA-4EE7-91D8-89E10B6F7A9F}" dt="2023-10-19T10:39:33.130" v="120"/>
          <ac:picMkLst>
            <pc:docMk/>
            <pc:sldMk cId="553799773" sldId="342"/>
            <ac:picMk id="2" creationId="{B7543443-F959-829D-0C56-F046C733D01C}"/>
          </ac:picMkLst>
        </pc:picChg>
      </pc:sldChg>
      <pc:sldChg chg="addSp modSp">
        <pc:chgData name="Paige Yuill" userId="aef3d87f-4a81-4b25-afcd-9fd6cffa35d2" providerId="ADAL" clId="{8D33A10B-83EA-4EE7-91D8-89E10B6F7A9F}" dt="2023-10-19T10:33:36.039" v="70"/>
        <pc:sldMkLst>
          <pc:docMk/>
          <pc:sldMk cId="1420812221" sldId="343"/>
        </pc:sldMkLst>
        <pc:spChg chg="add mod">
          <ac:chgData name="Paige Yuill" userId="aef3d87f-4a81-4b25-afcd-9fd6cffa35d2" providerId="ADAL" clId="{8D33A10B-83EA-4EE7-91D8-89E10B6F7A9F}" dt="2023-10-19T10:33:36.039" v="70"/>
          <ac:spMkLst>
            <pc:docMk/>
            <pc:sldMk cId="1420812221" sldId="343"/>
            <ac:spMk id="4" creationId="{692FA24B-1F39-47A8-B8C0-C872EB6378FD}"/>
          </ac:spMkLst>
        </pc:spChg>
        <pc:picChg chg="add mod">
          <ac:chgData name="Paige Yuill" userId="aef3d87f-4a81-4b25-afcd-9fd6cffa35d2" providerId="ADAL" clId="{8D33A10B-83EA-4EE7-91D8-89E10B6F7A9F}" dt="2023-10-19T10:33:36.039" v="70"/>
          <ac:picMkLst>
            <pc:docMk/>
            <pc:sldMk cId="1420812221" sldId="343"/>
            <ac:picMk id="2" creationId="{D5953090-C730-C0D3-8EB1-16EA78323287}"/>
          </ac:picMkLst>
        </pc:picChg>
      </pc:sldChg>
      <pc:sldChg chg="addSp modSp mod">
        <pc:chgData name="Paige Yuill" userId="aef3d87f-4a81-4b25-afcd-9fd6cffa35d2" providerId="ADAL" clId="{8D33A10B-83EA-4EE7-91D8-89E10B6F7A9F}" dt="2023-10-19T10:43:26.217" v="150" actId="207"/>
        <pc:sldMkLst>
          <pc:docMk/>
          <pc:sldMk cId="1506490762" sldId="344"/>
        </pc:sldMkLst>
        <pc:spChg chg="add mod">
          <ac:chgData name="Paige Yuill" userId="aef3d87f-4a81-4b25-afcd-9fd6cffa35d2" providerId="ADAL" clId="{8D33A10B-83EA-4EE7-91D8-89E10B6F7A9F}" dt="2023-10-19T10:43:26.217" v="150" actId="207"/>
          <ac:spMkLst>
            <pc:docMk/>
            <pc:sldMk cId="1506490762" sldId="344"/>
            <ac:spMk id="5" creationId="{005D5869-D3F1-65CD-AB5E-8F98A44DAB4D}"/>
          </ac:spMkLst>
        </pc:spChg>
        <pc:picChg chg="add mod">
          <ac:chgData name="Paige Yuill" userId="aef3d87f-4a81-4b25-afcd-9fd6cffa35d2" providerId="ADAL" clId="{8D33A10B-83EA-4EE7-91D8-89E10B6F7A9F}" dt="2023-10-19T10:43:17.703" v="149"/>
          <ac:picMkLst>
            <pc:docMk/>
            <pc:sldMk cId="1506490762" sldId="344"/>
            <ac:picMk id="4" creationId="{636E924E-069E-527D-5BAD-B81CF2C27C10}"/>
          </ac:picMkLst>
        </pc:picChg>
      </pc:sldChg>
      <pc:sldChg chg="addSp modSp mod">
        <pc:chgData name="Paige Yuill" userId="aef3d87f-4a81-4b25-afcd-9fd6cffa35d2" providerId="ADAL" clId="{8D33A10B-83EA-4EE7-91D8-89E10B6F7A9F}" dt="2023-10-19T10:44:03.445" v="154" actId="207"/>
        <pc:sldMkLst>
          <pc:docMk/>
          <pc:sldMk cId="1598640362" sldId="345"/>
        </pc:sldMkLst>
        <pc:spChg chg="add mod">
          <ac:chgData name="Paige Yuill" userId="aef3d87f-4a81-4b25-afcd-9fd6cffa35d2" providerId="ADAL" clId="{8D33A10B-83EA-4EE7-91D8-89E10B6F7A9F}" dt="2023-10-19T10:44:03.445" v="154" actId="207"/>
          <ac:spMkLst>
            <pc:docMk/>
            <pc:sldMk cId="1598640362" sldId="345"/>
            <ac:spMk id="5" creationId="{5C291B83-F172-BA2C-B171-CE6A22646FD3}"/>
          </ac:spMkLst>
        </pc:spChg>
        <pc:picChg chg="add mod">
          <ac:chgData name="Paige Yuill" userId="aef3d87f-4a81-4b25-afcd-9fd6cffa35d2" providerId="ADAL" clId="{8D33A10B-83EA-4EE7-91D8-89E10B6F7A9F}" dt="2023-10-19T10:43:55.041" v="153"/>
          <ac:picMkLst>
            <pc:docMk/>
            <pc:sldMk cId="1598640362" sldId="345"/>
            <ac:picMk id="4" creationId="{F90D778B-7E95-16F3-77A6-6FE8E4F804AF}"/>
          </ac:picMkLst>
        </pc:picChg>
      </pc:sldChg>
      <pc:sldChg chg="modSp mod">
        <pc:chgData name="Paige Yuill" userId="aef3d87f-4a81-4b25-afcd-9fd6cffa35d2" providerId="ADAL" clId="{8D33A10B-83EA-4EE7-91D8-89E10B6F7A9F}" dt="2023-10-19T10:50:37.827" v="192" actId="207"/>
        <pc:sldMkLst>
          <pc:docMk/>
          <pc:sldMk cId="2580771083" sldId="346"/>
        </pc:sldMkLst>
        <pc:graphicFrameChg chg="modGraphic">
          <ac:chgData name="Paige Yuill" userId="aef3d87f-4a81-4b25-afcd-9fd6cffa35d2" providerId="ADAL" clId="{8D33A10B-83EA-4EE7-91D8-89E10B6F7A9F}" dt="2023-10-19T10:50:37.827" v="192" actId="207"/>
          <ac:graphicFrameMkLst>
            <pc:docMk/>
            <pc:sldMk cId="2580771083" sldId="346"/>
            <ac:graphicFrameMk id="4" creationId="{1F3D1350-1809-87B3-F193-70BE7A7B41BD}"/>
          </ac:graphicFrameMkLst>
        </pc:graphicFrameChg>
      </pc:sldChg>
      <pc:sldChg chg="addSp modSp mod">
        <pc:chgData name="Paige Yuill" userId="aef3d87f-4a81-4b25-afcd-9fd6cffa35d2" providerId="ADAL" clId="{8D33A10B-83EA-4EE7-91D8-89E10B6F7A9F}" dt="2023-10-19T10:47:54.642" v="180" actId="207"/>
        <pc:sldMkLst>
          <pc:docMk/>
          <pc:sldMk cId="875152136" sldId="347"/>
        </pc:sldMkLst>
        <pc:spChg chg="add mod">
          <ac:chgData name="Paige Yuill" userId="aef3d87f-4a81-4b25-afcd-9fd6cffa35d2" providerId="ADAL" clId="{8D33A10B-83EA-4EE7-91D8-89E10B6F7A9F}" dt="2023-10-19T10:47:54.642" v="180" actId="207"/>
          <ac:spMkLst>
            <pc:docMk/>
            <pc:sldMk cId="875152136" sldId="347"/>
            <ac:spMk id="5" creationId="{C9EF4F7C-B765-8984-2B40-E7BDBD3B934D}"/>
          </ac:spMkLst>
        </pc:spChg>
        <pc:picChg chg="add mod">
          <ac:chgData name="Paige Yuill" userId="aef3d87f-4a81-4b25-afcd-9fd6cffa35d2" providerId="ADAL" clId="{8D33A10B-83EA-4EE7-91D8-89E10B6F7A9F}" dt="2023-10-19T10:47:47.619" v="179"/>
          <ac:picMkLst>
            <pc:docMk/>
            <pc:sldMk cId="875152136" sldId="347"/>
            <ac:picMk id="4" creationId="{5F4BD02E-8CEB-3965-3B72-6F22115F99BB}"/>
          </ac:picMkLst>
        </pc:picChg>
      </pc:sldChg>
      <pc:sldChg chg="addSp modSp mod">
        <pc:chgData name="Paige Yuill" userId="aef3d87f-4a81-4b25-afcd-9fd6cffa35d2" providerId="ADAL" clId="{8D33A10B-83EA-4EE7-91D8-89E10B6F7A9F}" dt="2023-10-19T10:43:44.977" v="152" actId="207"/>
        <pc:sldMkLst>
          <pc:docMk/>
          <pc:sldMk cId="3575262083" sldId="348"/>
        </pc:sldMkLst>
        <pc:spChg chg="add mod">
          <ac:chgData name="Paige Yuill" userId="aef3d87f-4a81-4b25-afcd-9fd6cffa35d2" providerId="ADAL" clId="{8D33A10B-83EA-4EE7-91D8-89E10B6F7A9F}" dt="2023-10-19T10:43:44.977" v="152" actId="207"/>
          <ac:spMkLst>
            <pc:docMk/>
            <pc:sldMk cId="3575262083" sldId="348"/>
            <ac:spMk id="8" creationId="{CFFE455E-7123-6769-CD97-52E448AC434C}"/>
          </ac:spMkLst>
        </pc:spChg>
        <pc:picChg chg="add mod">
          <ac:chgData name="Paige Yuill" userId="aef3d87f-4a81-4b25-afcd-9fd6cffa35d2" providerId="ADAL" clId="{8D33A10B-83EA-4EE7-91D8-89E10B6F7A9F}" dt="2023-10-19T10:43:34.353" v="151"/>
          <ac:picMkLst>
            <pc:docMk/>
            <pc:sldMk cId="3575262083" sldId="348"/>
            <ac:picMk id="6" creationId="{3C9078DB-729E-DDC6-D98B-04D76E970BC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83C8D8B0-9EDD-4D2F-96CE-A3844245AF9B}">
      <dgm:prSet phldrT="[Text]" custT="1"/>
      <dgm:spPr>
        <a:solidFill>
          <a:srgbClr val="00B050"/>
        </a:solidFill>
      </dgm:spPr>
      <dgm:t>
        <a:bodyPr/>
        <a:lstStyle/>
        <a:p>
          <a:r>
            <a:rPr lang="en-GB" sz="1400" b="1">
              <a:latin typeface="Source Sans Pro"/>
              <a:ea typeface="Source Sans Pro"/>
            </a:rPr>
            <a:t>Health Board User</a:t>
          </a:r>
        </a:p>
      </dgm:t>
    </dgm:pt>
    <dgm:pt modelId="{8B9C11CA-E77D-4564-8571-E2A9C79A13CF}" type="parTrans" cxnId="{0D4B4311-A876-485E-97AD-C69FEEA89A50}">
      <dgm:prSet/>
      <dgm:spPr/>
      <dgm:t>
        <a:bodyPr/>
        <a:lstStyle/>
        <a:p>
          <a:endParaRPr lang="en-GB"/>
        </a:p>
      </dgm:t>
    </dgm:pt>
    <dgm:pt modelId="{D156FA4B-A445-432D-8F80-E0C7DC958731}" type="sibTrans" cxnId="{0D4B4311-A876-485E-97AD-C69FEEA89A50}">
      <dgm:prSet/>
      <dgm:spPr/>
      <dgm:t>
        <a:bodyPr/>
        <a:lstStyle/>
        <a:p>
          <a:endParaRPr lang="en-GB"/>
        </a:p>
      </dgm:t>
    </dgm:pt>
    <dgm:pt modelId="{A8B2B337-1093-4561-B489-21662A75D386}">
      <dgm:prSet phldrT="[Text]"/>
      <dgm:spPr/>
      <dgm:t>
        <a:bodyPr/>
        <a:lstStyle/>
        <a:p>
          <a:pPr algn="l"/>
          <a:r>
            <a:rPr lang="en-GB">
              <a:latin typeface="Source Sans Pro"/>
              <a:ea typeface="Source Sans Pro"/>
            </a:rPr>
            <a:t>View bids</a:t>
          </a:r>
        </a:p>
        <a:p>
          <a:pPr algn="l"/>
          <a:r>
            <a:rPr lang="en-GB">
              <a:latin typeface="Source Sans Pro"/>
              <a:ea typeface="Source Sans Pro"/>
            </a:rPr>
            <a:t>Create bid</a:t>
          </a:r>
        </a:p>
        <a:p>
          <a:pPr algn="l"/>
          <a:r>
            <a:rPr lang="en-GB">
              <a:latin typeface="Source Sans Pro"/>
              <a:ea typeface="Source Sans Pro"/>
            </a:rPr>
            <a:t>Save bid as draft</a:t>
          </a:r>
        </a:p>
        <a:p>
          <a:pPr algn="l"/>
          <a:r>
            <a:rPr lang="en-GB">
              <a:latin typeface="Source Sans Pro"/>
              <a:ea typeface="Source Sans Pro"/>
            </a:rPr>
            <a:t>Edit draft bid</a:t>
          </a:r>
        </a:p>
        <a:p>
          <a:pPr algn="l"/>
          <a:r>
            <a:rPr lang="en-GB">
              <a:latin typeface="Source Sans Pro"/>
              <a:ea typeface="Source Sans Pro"/>
            </a:rPr>
            <a:t>Withdraw bid (in draft only)</a:t>
          </a:r>
        </a:p>
        <a:p>
          <a:pPr algn="l"/>
          <a:r>
            <a:rPr lang="en-GB">
              <a:latin typeface="Source Sans Pro"/>
              <a:ea typeface="Source Sans Pro"/>
            </a:rPr>
            <a:t>Submit bid</a:t>
          </a:r>
        </a:p>
        <a:p>
          <a:pPr algn="l"/>
          <a:r>
            <a:rPr lang="en-GB">
              <a:latin typeface="Source Sans Pro"/>
              <a:ea typeface="Source Sans Pro"/>
            </a:rPr>
            <a:t>Download bids</a:t>
          </a:r>
        </a:p>
      </dgm:t>
    </dgm:pt>
    <dgm:pt modelId="{4F7108CF-1001-4262-8FEF-4D77238D7C6C}" type="parTrans" cxnId="{19C89C10-DD4F-4FA1-A929-26AA93A8CFB4}">
      <dgm:prSet/>
      <dgm:spPr/>
      <dgm:t>
        <a:bodyPr/>
        <a:lstStyle/>
        <a:p>
          <a:endParaRPr lang="en-GB"/>
        </a:p>
      </dgm:t>
    </dgm:pt>
    <dgm:pt modelId="{F972FADC-834F-4D40-AED0-7CFF6F8F2E0B}" type="sibTrans" cxnId="{19C89C10-DD4F-4FA1-A929-26AA93A8CFB4}">
      <dgm:prSet/>
      <dgm:spPr/>
      <dgm:t>
        <a:bodyPr/>
        <a:lstStyle/>
        <a:p>
          <a:endParaRPr lang="en-GB"/>
        </a:p>
      </dgm:t>
    </dgm:pt>
    <dgm:pt modelId="{FB951621-5386-44FF-8F2B-2963A55D90A8}">
      <dgm:prSet phldrT="[Text]" custT="1"/>
      <dgm:spPr>
        <a:solidFill>
          <a:srgbClr val="00B050"/>
        </a:solidFill>
      </dgm:spPr>
      <dgm:t>
        <a:bodyPr/>
        <a:lstStyle/>
        <a:p>
          <a:r>
            <a:rPr lang="en-GB" sz="1400" b="1">
              <a:latin typeface="Source Sans Pro"/>
              <a:ea typeface="Source Sans Pro"/>
            </a:rPr>
            <a:t>Regional Co-ordinator</a:t>
          </a:r>
        </a:p>
      </dgm:t>
    </dgm:pt>
    <dgm:pt modelId="{AE4295E5-AE23-4C7A-B45A-CFFEE74636C2}" type="parTrans" cxnId="{B4944AE6-DF08-4F2C-89C3-ABF4CCF3BB44}">
      <dgm:prSet/>
      <dgm:spPr/>
      <dgm:t>
        <a:bodyPr/>
        <a:lstStyle/>
        <a:p>
          <a:endParaRPr lang="en-GB"/>
        </a:p>
      </dgm:t>
    </dgm:pt>
    <dgm:pt modelId="{0E2138FC-3CCA-40D6-B519-70D8E1ED30BB}" type="sibTrans" cxnId="{B4944AE6-DF08-4F2C-89C3-ABF4CCF3BB44}">
      <dgm:prSet/>
      <dgm:spPr/>
      <dgm:t>
        <a:bodyPr/>
        <a:lstStyle/>
        <a:p>
          <a:endParaRPr lang="en-GB"/>
        </a:p>
      </dgm:t>
    </dgm:pt>
    <dgm:pt modelId="{B6FDDF4A-3400-462C-A35B-8307F4DA1CD7}">
      <dgm:prSet phldrT="[Text]"/>
      <dgm:spPr/>
      <dgm:t>
        <a:bodyPr/>
        <a:lstStyle/>
        <a:p>
          <a:pPr algn="l"/>
          <a:r>
            <a:rPr lang="en-GB">
              <a:latin typeface="Source Sans Pro"/>
              <a:ea typeface="Source Sans Pro"/>
            </a:rPr>
            <a:t>View bids</a:t>
          </a:r>
        </a:p>
        <a:p>
          <a:pPr algn="l"/>
          <a:r>
            <a:rPr lang="en-GB">
              <a:latin typeface="Source Sans Pro"/>
              <a:ea typeface="Source Sans Pro"/>
            </a:rPr>
            <a:t>Create bid</a:t>
          </a:r>
        </a:p>
        <a:p>
          <a:pPr algn="l"/>
          <a:r>
            <a:rPr lang="en-GB">
              <a:latin typeface="Source Sans Pro"/>
              <a:ea typeface="Source Sans Pro"/>
            </a:rPr>
            <a:t>Save bid as draft</a:t>
          </a:r>
        </a:p>
        <a:p>
          <a:pPr algn="l"/>
          <a:r>
            <a:rPr lang="en-GB">
              <a:latin typeface="Source Sans Pro"/>
              <a:ea typeface="Source Sans Pro"/>
            </a:rPr>
            <a:t>Edit draft bid</a:t>
          </a:r>
        </a:p>
        <a:p>
          <a:pPr algn="l" rtl="0"/>
          <a:r>
            <a:rPr lang="en-GB">
              <a:latin typeface="Source Sans Pro"/>
              <a:ea typeface="Source Sans Pro"/>
            </a:rPr>
            <a:t>Withdraw bid (in draft only)</a:t>
          </a:r>
        </a:p>
        <a:p>
          <a:pPr algn="l"/>
          <a:r>
            <a:rPr lang="en-GB">
              <a:latin typeface="Source Sans Pro"/>
              <a:ea typeface="Source Sans Pro"/>
            </a:rPr>
            <a:t>Submit bid</a:t>
          </a:r>
        </a:p>
        <a:p>
          <a:pPr algn="l"/>
          <a:r>
            <a:rPr lang="en-GB">
              <a:latin typeface="Source Sans Pro"/>
              <a:ea typeface="Source Sans Pro"/>
            </a:rPr>
            <a:t>Download bids</a:t>
          </a:r>
        </a:p>
      </dgm:t>
    </dgm:pt>
    <dgm:pt modelId="{053222EC-22F4-4F9E-A6E7-251EA5A9121F}" type="sibTrans" cxnId="{00F4197C-0EB5-41DB-A6B1-A41AE38CE235}">
      <dgm:prSet/>
      <dgm:spPr/>
      <dgm:t>
        <a:bodyPr/>
        <a:lstStyle/>
        <a:p>
          <a:endParaRPr lang="en-GB"/>
        </a:p>
      </dgm:t>
    </dgm:pt>
    <dgm:pt modelId="{8F6A7682-8028-4B23-B868-4BCB140210FD}" type="parTrans" cxnId="{00F4197C-0EB5-41DB-A6B1-A41AE38CE235}">
      <dgm:prSet/>
      <dgm:spPr/>
      <dgm:t>
        <a:bodyPr/>
        <a:lstStyle/>
        <a:p>
          <a:endParaRPr lang="en-GB"/>
        </a:p>
      </dgm:t>
    </dgm:pt>
    <dgm:pt modelId="{CC6E5794-10D9-40F0-A678-B04533B0A9CF}" type="pres">
      <dgm:prSet presAssocID="{11941AAB-82CE-4DEC-A6F4-68201051DD83}" presName="theList" presStyleCnt="0">
        <dgm:presLayoutVars>
          <dgm:dir/>
          <dgm:animLvl val="lvl"/>
          <dgm:resizeHandles val="exact"/>
        </dgm:presLayoutVars>
      </dgm:prSet>
      <dgm:spPr/>
    </dgm:pt>
    <dgm:pt modelId="{921C97B5-DDD8-4DEA-B847-FAF3B6791E98}" type="pres">
      <dgm:prSet presAssocID="{83C8D8B0-9EDD-4D2F-96CE-A3844245AF9B}" presName="compNode" presStyleCnt="0"/>
      <dgm:spPr/>
    </dgm:pt>
    <dgm:pt modelId="{861E2EED-A369-4C9A-81A0-07347BD7A9E8}" type="pres">
      <dgm:prSet presAssocID="{83C8D8B0-9EDD-4D2F-96CE-A3844245AF9B}" presName="aNode" presStyleLbl="bgShp" presStyleIdx="0" presStyleCnt="2" custLinFactNeighborY="368"/>
      <dgm:spPr/>
    </dgm:pt>
    <dgm:pt modelId="{369AAD4E-E876-4AF1-87B0-6215FBAF070D}" type="pres">
      <dgm:prSet presAssocID="{83C8D8B0-9EDD-4D2F-96CE-A3844245AF9B}" presName="textNode" presStyleLbl="bgShp" presStyleIdx="0" presStyleCnt="2"/>
      <dgm:spPr/>
    </dgm:pt>
    <dgm:pt modelId="{3AA50558-02B1-4223-9250-B0BDEBA95B5E}" type="pres">
      <dgm:prSet presAssocID="{83C8D8B0-9EDD-4D2F-96CE-A3844245AF9B}" presName="compChildNode" presStyleCnt="0"/>
      <dgm:spPr/>
    </dgm:pt>
    <dgm:pt modelId="{9EC5773E-8EA3-4689-B77E-A9220ED27322}" type="pres">
      <dgm:prSet presAssocID="{83C8D8B0-9EDD-4D2F-96CE-A3844245AF9B}" presName="theInnerList" presStyleCnt="0"/>
      <dgm:spPr/>
    </dgm:pt>
    <dgm:pt modelId="{5A4CFDDD-14E7-4508-812D-1391222D4729}" type="pres">
      <dgm:prSet presAssocID="{A8B2B337-1093-4561-B489-21662A75D386}" presName="childNode" presStyleLbl="node1" presStyleIdx="0" presStyleCnt="2" custLinFactNeighborY="-13010">
        <dgm:presLayoutVars>
          <dgm:bulletEnabled val="1"/>
        </dgm:presLayoutVars>
      </dgm:prSet>
      <dgm:spPr/>
    </dgm:pt>
    <dgm:pt modelId="{7B9ABECD-E7E4-4F33-8A82-C40F3F3A647E}" type="pres">
      <dgm:prSet presAssocID="{83C8D8B0-9EDD-4D2F-96CE-A3844245AF9B}" presName="aSpace" presStyleCnt="0"/>
      <dgm:spPr/>
    </dgm:pt>
    <dgm:pt modelId="{CAB6E79A-BED6-44A0-87CB-A60A65127632}" type="pres">
      <dgm:prSet presAssocID="{FB951621-5386-44FF-8F2B-2963A55D90A8}" presName="compNode" presStyleCnt="0"/>
      <dgm:spPr/>
    </dgm:pt>
    <dgm:pt modelId="{45958FF7-5CB0-4EC3-8C9E-DFC36F3E7FD5}" type="pres">
      <dgm:prSet presAssocID="{FB951621-5386-44FF-8F2B-2963A55D90A8}" presName="aNode" presStyleLbl="bgShp" presStyleIdx="1" presStyleCnt="2" custLinFactNeighborX="104"/>
      <dgm:spPr/>
    </dgm:pt>
    <dgm:pt modelId="{4DB24096-D29F-4AF5-9AFF-2561FD355141}" type="pres">
      <dgm:prSet presAssocID="{FB951621-5386-44FF-8F2B-2963A55D90A8}" presName="textNode" presStyleLbl="bgShp" presStyleIdx="1" presStyleCnt="2"/>
      <dgm:spPr/>
    </dgm:pt>
    <dgm:pt modelId="{37000BB4-6100-44AA-BB27-DBE69482DD44}" type="pres">
      <dgm:prSet presAssocID="{FB951621-5386-44FF-8F2B-2963A55D90A8}" presName="compChildNode" presStyleCnt="0"/>
      <dgm:spPr/>
    </dgm:pt>
    <dgm:pt modelId="{AEE91E20-31D8-4798-9C89-859B1EC770DD}" type="pres">
      <dgm:prSet presAssocID="{FB951621-5386-44FF-8F2B-2963A55D90A8}" presName="theInnerList" presStyleCnt="0"/>
      <dgm:spPr/>
    </dgm:pt>
    <dgm:pt modelId="{10E1EB7A-9AC4-4C4A-AB93-E9B0D503FB02}" type="pres">
      <dgm:prSet presAssocID="{B6FDDF4A-3400-462C-A35B-8307F4DA1CD7}" presName="childNode" presStyleLbl="node1" presStyleIdx="1" presStyleCnt="2" custLinFactNeighborY="-11876">
        <dgm:presLayoutVars>
          <dgm:bulletEnabled val="1"/>
        </dgm:presLayoutVars>
      </dgm:prSet>
      <dgm:spPr/>
    </dgm:pt>
  </dgm:ptLst>
  <dgm:cxnLst>
    <dgm:cxn modelId="{19C89C10-DD4F-4FA1-A929-26AA93A8CFB4}" srcId="{83C8D8B0-9EDD-4D2F-96CE-A3844245AF9B}" destId="{A8B2B337-1093-4561-B489-21662A75D386}" srcOrd="0" destOrd="0" parTransId="{4F7108CF-1001-4262-8FEF-4D77238D7C6C}" sibTransId="{F972FADC-834F-4D40-AED0-7CFF6F8F2E0B}"/>
    <dgm:cxn modelId="{0D4B4311-A876-485E-97AD-C69FEEA89A50}" srcId="{11941AAB-82CE-4DEC-A6F4-68201051DD83}" destId="{83C8D8B0-9EDD-4D2F-96CE-A3844245AF9B}" srcOrd="0" destOrd="0" parTransId="{8B9C11CA-E77D-4564-8571-E2A9C79A13CF}" sibTransId="{D156FA4B-A445-432D-8F80-E0C7DC958731}"/>
    <dgm:cxn modelId="{F1D4F011-A645-4852-9F6B-78AD3D1FC52C}" type="presOf" srcId="{B6FDDF4A-3400-462C-A35B-8307F4DA1CD7}" destId="{10E1EB7A-9AC4-4C4A-AB93-E9B0D503FB02}" srcOrd="0" destOrd="0" presId="urn:microsoft.com/office/officeart/2005/8/layout/lProcess2"/>
    <dgm:cxn modelId="{85AE5E28-143E-4FC4-9866-307E0B7F5922}" type="presOf" srcId="{A8B2B337-1093-4561-B489-21662A75D386}" destId="{5A4CFDDD-14E7-4508-812D-1391222D4729}" srcOrd="0" destOrd="0" presId="urn:microsoft.com/office/officeart/2005/8/layout/lProcess2"/>
    <dgm:cxn modelId="{EB1AE02A-6931-47F4-9D17-563584BA64A4}" type="presOf" srcId="{FB951621-5386-44FF-8F2B-2963A55D90A8}" destId="{4DB24096-D29F-4AF5-9AFF-2561FD355141}" srcOrd="1" destOrd="0" presId="urn:microsoft.com/office/officeart/2005/8/layout/lProcess2"/>
    <dgm:cxn modelId="{F8108059-151E-47C1-BCC2-9F94A9734AE3}" type="presOf" srcId="{FB951621-5386-44FF-8F2B-2963A55D90A8}" destId="{45958FF7-5CB0-4EC3-8C9E-DFC36F3E7FD5}" srcOrd="0" destOrd="0" presId="urn:microsoft.com/office/officeart/2005/8/layout/lProcess2"/>
    <dgm:cxn modelId="{00F4197C-0EB5-41DB-A6B1-A41AE38CE235}" srcId="{FB951621-5386-44FF-8F2B-2963A55D90A8}" destId="{B6FDDF4A-3400-462C-A35B-8307F4DA1CD7}" srcOrd="0" destOrd="0" parTransId="{8F6A7682-8028-4B23-B868-4BCB140210FD}" sibTransId="{053222EC-22F4-4F9E-A6E7-251EA5A9121F}"/>
    <dgm:cxn modelId="{624B80A0-1C32-4D35-95BC-5066B8F56D65}" type="presOf" srcId="{11941AAB-82CE-4DEC-A6F4-68201051DD83}" destId="{CC6E5794-10D9-40F0-A678-B04533B0A9CF}" srcOrd="0" destOrd="0" presId="urn:microsoft.com/office/officeart/2005/8/layout/lProcess2"/>
    <dgm:cxn modelId="{8C9BFDDA-410B-4D8B-8440-3564491A6987}" type="presOf" srcId="{83C8D8B0-9EDD-4D2F-96CE-A3844245AF9B}" destId="{861E2EED-A369-4C9A-81A0-07347BD7A9E8}" srcOrd="0" destOrd="0" presId="urn:microsoft.com/office/officeart/2005/8/layout/lProcess2"/>
    <dgm:cxn modelId="{B4944AE6-DF08-4F2C-89C3-ABF4CCF3BB44}" srcId="{11941AAB-82CE-4DEC-A6F4-68201051DD83}" destId="{FB951621-5386-44FF-8F2B-2963A55D90A8}" srcOrd="1" destOrd="0" parTransId="{AE4295E5-AE23-4C7A-B45A-CFFEE74636C2}" sibTransId="{0E2138FC-3CCA-40D6-B519-70D8E1ED30BB}"/>
    <dgm:cxn modelId="{C4ABBBEA-BC9A-41F8-B24A-FFA84C8F4933}" type="presOf" srcId="{83C8D8B0-9EDD-4D2F-96CE-A3844245AF9B}" destId="{369AAD4E-E876-4AF1-87B0-6215FBAF070D}" srcOrd="1" destOrd="0" presId="urn:microsoft.com/office/officeart/2005/8/layout/lProcess2"/>
    <dgm:cxn modelId="{374ABF02-4B2F-4E3E-8716-551923BE9A77}" type="presParOf" srcId="{CC6E5794-10D9-40F0-A678-B04533B0A9CF}" destId="{921C97B5-DDD8-4DEA-B847-FAF3B6791E98}" srcOrd="0" destOrd="0" presId="urn:microsoft.com/office/officeart/2005/8/layout/lProcess2"/>
    <dgm:cxn modelId="{33FA4F14-D41C-440E-B6F6-13E9F035CB93}" type="presParOf" srcId="{921C97B5-DDD8-4DEA-B847-FAF3B6791E98}" destId="{861E2EED-A369-4C9A-81A0-07347BD7A9E8}" srcOrd="0" destOrd="0" presId="urn:microsoft.com/office/officeart/2005/8/layout/lProcess2"/>
    <dgm:cxn modelId="{13E8E31B-230F-4513-98AE-30ED22A0FF9B}" type="presParOf" srcId="{921C97B5-DDD8-4DEA-B847-FAF3B6791E98}" destId="{369AAD4E-E876-4AF1-87B0-6215FBAF070D}" srcOrd="1" destOrd="0" presId="urn:microsoft.com/office/officeart/2005/8/layout/lProcess2"/>
    <dgm:cxn modelId="{1EEF33FB-B29A-49D4-91FE-96CB6C183C31}" type="presParOf" srcId="{921C97B5-DDD8-4DEA-B847-FAF3B6791E98}" destId="{3AA50558-02B1-4223-9250-B0BDEBA95B5E}" srcOrd="2" destOrd="0" presId="urn:microsoft.com/office/officeart/2005/8/layout/lProcess2"/>
    <dgm:cxn modelId="{7973B7E2-F0A1-4D35-BC5E-C533C210AD4B}" type="presParOf" srcId="{3AA50558-02B1-4223-9250-B0BDEBA95B5E}" destId="{9EC5773E-8EA3-4689-B77E-A9220ED27322}" srcOrd="0" destOrd="0" presId="urn:microsoft.com/office/officeart/2005/8/layout/lProcess2"/>
    <dgm:cxn modelId="{17E51553-972B-47D2-A2D1-C6337874FCCE}" type="presParOf" srcId="{9EC5773E-8EA3-4689-B77E-A9220ED27322}" destId="{5A4CFDDD-14E7-4508-812D-1391222D4729}" srcOrd="0" destOrd="0" presId="urn:microsoft.com/office/officeart/2005/8/layout/lProcess2"/>
    <dgm:cxn modelId="{7C7C661C-907B-44E2-A0CC-8C0564FC5E3C}" type="presParOf" srcId="{CC6E5794-10D9-40F0-A678-B04533B0A9CF}" destId="{7B9ABECD-E7E4-4F33-8A82-C40F3F3A647E}" srcOrd="1" destOrd="0" presId="urn:microsoft.com/office/officeart/2005/8/layout/lProcess2"/>
    <dgm:cxn modelId="{B58F7052-AD2F-4730-9752-B857AE26B5AD}" type="presParOf" srcId="{CC6E5794-10D9-40F0-A678-B04533B0A9CF}" destId="{CAB6E79A-BED6-44A0-87CB-A60A65127632}" srcOrd="2" destOrd="0" presId="urn:microsoft.com/office/officeart/2005/8/layout/lProcess2"/>
    <dgm:cxn modelId="{6B8BE7A9-371F-4516-83A0-311BFBC203EA}" type="presParOf" srcId="{CAB6E79A-BED6-44A0-87CB-A60A65127632}" destId="{45958FF7-5CB0-4EC3-8C9E-DFC36F3E7FD5}" srcOrd="0" destOrd="0" presId="urn:microsoft.com/office/officeart/2005/8/layout/lProcess2"/>
    <dgm:cxn modelId="{8C7D64D7-4BE9-432D-A4E6-7AAB0BA55447}" type="presParOf" srcId="{CAB6E79A-BED6-44A0-87CB-A60A65127632}" destId="{4DB24096-D29F-4AF5-9AFF-2561FD355141}" srcOrd="1" destOrd="0" presId="urn:microsoft.com/office/officeart/2005/8/layout/lProcess2"/>
    <dgm:cxn modelId="{B54DA52B-A880-4896-A735-B6014AAF1A69}" type="presParOf" srcId="{CAB6E79A-BED6-44A0-87CB-A60A65127632}" destId="{37000BB4-6100-44AA-BB27-DBE69482DD44}" srcOrd="2" destOrd="0" presId="urn:microsoft.com/office/officeart/2005/8/layout/lProcess2"/>
    <dgm:cxn modelId="{F1DED7F8-601D-42A6-8F46-FC08BB107D65}" type="presParOf" srcId="{37000BB4-6100-44AA-BB27-DBE69482DD44}" destId="{AEE91E20-31D8-4798-9C89-859B1EC770DD}" srcOrd="0" destOrd="0" presId="urn:microsoft.com/office/officeart/2005/8/layout/lProcess2"/>
    <dgm:cxn modelId="{AD6476FB-EF4C-4DE3-8422-5F180D9E37AC}" type="presParOf" srcId="{AEE91E20-31D8-4798-9C89-859B1EC770DD}" destId="{10E1EB7A-9AC4-4C4A-AB93-E9B0D503FB0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CC6E5794-10D9-40F0-A678-B04533B0A9CF}" type="pres">
      <dgm:prSet presAssocID="{11941AAB-82CE-4DEC-A6F4-68201051DD83}" presName="theList" presStyleCnt="0">
        <dgm:presLayoutVars>
          <dgm:dir/>
          <dgm:animLvl val="lvl"/>
          <dgm:resizeHandles val="exact"/>
        </dgm:presLayoutVars>
      </dgm:prSet>
      <dgm:spPr/>
    </dgm:pt>
  </dgm:ptLst>
  <dgm:cxnLst>
    <dgm:cxn modelId="{624B80A0-1C32-4D35-95BC-5066B8F56D65}" type="presOf" srcId="{11941AAB-82CE-4DEC-A6F4-68201051DD83}" destId="{CC6E5794-10D9-40F0-A678-B04533B0A9CF}"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E2EED-A369-4C9A-81A0-07347BD7A9E8}">
      <dsp:nvSpPr>
        <dsp:cNvPr id="0" name=""/>
        <dsp:cNvSpPr/>
      </dsp:nvSpPr>
      <dsp:spPr>
        <a:xfrm>
          <a:off x="3558"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Source Sans Pro"/>
              <a:ea typeface="Source Sans Pro"/>
            </a:rPr>
            <a:t>Health Board User</a:t>
          </a:r>
        </a:p>
      </dsp:txBody>
      <dsp:txXfrm>
        <a:off x="3558" y="0"/>
        <a:ext cx="3423394" cy="975935"/>
      </dsp:txXfrm>
    </dsp:sp>
    <dsp:sp modelId="{5A4CFDDD-14E7-4508-812D-1391222D4729}">
      <dsp:nvSpPr>
        <dsp:cNvPr id="0" name=""/>
        <dsp:cNvSpPr/>
      </dsp:nvSpPr>
      <dsp:spPr>
        <a:xfrm>
          <a:off x="345898" y="700835"/>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GB" sz="1400" kern="1200">
              <a:latin typeface="Source Sans Pro"/>
              <a:ea typeface="Source Sans Pro"/>
            </a:rPr>
            <a:t>View bids</a:t>
          </a:r>
        </a:p>
        <a:p>
          <a:pPr marL="0" lvl="0" indent="0" algn="l" defTabSz="622300">
            <a:lnSpc>
              <a:spcPct val="90000"/>
            </a:lnSpc>
            <a:spcBef>
              <a:spcPct val="0"/>
            </a:spcBef>
            <a:spcAft>
              <a:spcPct val="35000"/>
            </a:spcAft>
            <a:buNone/>
          </a:pPr>
          <a:r>
            <a:rPr lang="en-GB" sz="1400" kern="1200">
              <a:latin typeface="Source Sans Pro"/>
              <a:ea typeface="Source Sans Pro"/>
            </a:rPr>
            <a:t>Create bid</a:t>
          </a:r>
        </a:p>
        <a:p>
          <a:pPr marL="0" lvl="0" indent="0" algn="l" defTabSz="622300">
            <a:lnSpc>
              <a:spcPct val="90000"/>
            </a:lnSpc>
            <a:spcBef>
              <a:spcPct val="0"/>
            </a:spcBef>
            <a:spcAft>
              <a:spcPct val="35000"/>
            </a:spcAft>
            <a:buNone/>
          </a:pPr>
          <a:r>
            <a:rPr lang="en-GB" sz="1400" kern="1200">
              <a:latin typeface="Source Sans Pro"/>
              <a:ea typeface="Source Sans Pro"/>
            </a:rPr>
            <a:t>Save bid as draft</a:t>
          </a:r>
        </a:p>
        <a:p>
          <a:pPr marL="0" lvl="0" indent="0" algn="l" defTabSz="622300">
            <a:lnSpc>
              <a:spcPct val="90000"/>
            </a:lnSpc>
            <a:spcBef>
              <a:spcPct val="0"/>
            </a:spcBef>
            <a:spcAft>
              <a:spcPct val="35000"/>
            </a:spcAft>
            <a:buNone/>
          </a:pPr>
          <a:r>
            <a:rPr lang="en-GB" sz="1400" kern="1200">
              <a:latin typeface="Source Sans Pro"/>
              <a:ea typeface="Source Sans Pro"/>
            </a:rPr>
            <a:t>Edit draft bid</a:t>
          </a:r>
        </a:p>
        <a:p>
          <a:pPr marL="0" lvl="0" indent="0" algn="l" defTabSz="622300">
            <a:lnSpc>
              <a:spcPct val="90000"/>
            </a:lnSpc>
            <a:spcBef>
              <a:spcPct val="0"/>
            </a:spcBef>
            <a:spcAft>
              <a:spcPct val="35000"/>
            </a:spcAft>
            <a:buNone/>
          </a:pPr>
          <a:r>
            <a:rPr lang="en-GB" sz="1400" kern="1200">
              <a:latin typeface="Source Sans Pro"/>
              <a:ea typeface="Source Sans Pro"/>
            </a:rPr>
            <a:t>Withdraw bid (in draft only)</a:t>
          </a:r>
        </a:p>
        <a:p>
          <a:pPr marL="0" lvl="0" indent="0" algn="l" defTabSz="622300">
            <a:lnSpc>
              <a:spcPct val="90000"/>
            </a:lnSpc>
            <a:spcBef>
              <a:spcPct val="0"/>
            </a:spcBef>
            <a:spcAft>
              <a:spcPct val="35000"/>
            </a:spcAft>
            <a:buNone/>
          </a:pPr>
          <a:r>
            <a:rPr lang="en-GB" sz="1400" kern="1200">
              <a:latin typeface="Source Sans Pro"/>
              <a:ea typeface="Source Sans Pro"/>
            </a:rPr>
            <a:t>Submit bid</a:t>
          </a:r>
        </a:p>
        <a:p>
          <a:pPr marL="0" lvl="0" indent="0" algn="l" defTabSz="622300">
            <a:lnSpc>
              <a:spcPct val="90000"/>
            </a:lnSpc>
            <a:spcBef>
              <a:spcPct val="0"/>
            </a:spcBef>
            <a:spcAft>
              <a:spcPct val="35000"/>
            </a:spcAft>
            <a:buNone/>
          </a:pPr>
          <a:r>
            <a:rPr lang="en-GB" sz="1400" kern="1200">
              <a:latin typeface="Source Sans Pro"/>
              <a:ea typeface="Source Sans Pro"/>
            </a:rPr>
            <a:t>Download bids</a:t>
          </a:r>
        </a:p>
      </dsp:txBody>
      <dsp:txXfrm>
        <a:off x="407830" y="762767"/>
        <a:ext cx="2614851" cy="1990663"/>
      </dsp:txXfrm>
    </dsp:sp>
    <dsp:sp modelId="{45958FF7-5CB0-4EC3-8C9E-DFC36F3E7FD5}">
      <dsp:nvSpPr>
        <dsp:cNvPr id="0" name=""/>
        <dsp:cNvSpPr/>
      </dsp:nvSpPr>
      <dsp:spPr>
        <a:xfrm>
          <a:off x="3687267"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Source Sans Pro"/>
              <a:ea typeface="Source Sans Pro"/>
            </a:rPr>
            <a:t>Regional Co-ordinator</a:t>
          </a:r>
        </a:p>
      </dsp:txBody>
      <dsp:txXfrm>
        <a:off x="3687267" y="0"/>
        <a:ext cx="3423394" cy="975935"/>
      </dsp:txXfrm>
    </dsp:sp>
    <dsp:sp modelId="{10E1EB7A-9AC4-4C4A-AB93-E9B0D503FB02}">
      <dsp:nvSpPr>
        <dsp:cNvPr id="0" name=""/>
        <dsp:cNvSpPr/>
      </dsp:nvSpPr>
      <dsp:spPr>
        <a:xfrm>
          <a:off x="4026047" y="724814"/>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GB" sz="1400" kern="1200">
              <a:latin typeface="Source Sans Pro"/>
              <a:ea typeface="Source Sans Pro"/>
            </a:rPr>
            <a:t>View bids</a:t>
          </a:r>
        </a:p>
        <a:p>
          <a:pPr marL="0" lvl="0" indent="0" algn="l" defTabSz="622300">
            <a:lnSpc>
              <a:spcPct val="90000"/>
            </a:lnSpc>
            <a:spcBef>
              <a:spcPct val="0"/>
            </a:spcBef>
            <a:spcAft>
              <a:spcPct val="35000"/>
            </a:spcAft>
            <a:buNone/>
          </a:pPr>
          <a:r>
            <a:rPr lang="en-GB" sz="1400" kern="1200">
              <a:latin typeface="Source Sans Pro"/>
              <a:ea typeface="Source Sans Pro"/>
            </a:rPr>
            <a:t>Create bid</a:t>
          </a:r>
        </a:p>
        <a:p>
          <a:pPr marL="0" lvl="0" indent="0" algn="l" defTabSz="622300">
            <a:lnSpc>
              <a:spcPct val="90000"/>
            </a:lnSpc>
            <a:spcBef>
              <a:spcPct val="0"/>
            </a:spcBef>
            <a:spcAft>
              <a:spcPct val="35000"/>
            </a:spcAft>
            <a:buNone/>
          </a:pPr>
          <a:r>
            <a:rPr lang="en-GB" sz="1400" kern="1200">
              <a:latin typeface="Source Sans Pro"/>
              <a:ea typeface="Source Sans Pro"/>
            </a:rPr>
            <a:t>Save bid as draft</a:t>
          </a:r>
        </a:p>
        <a:p>
          <a:pPr marL="0" lvl="0" indent="0" algn="l" defTabSz="622300">
            <a:lnSpc>
              <a:spcPct val="90000"/>
            </a:lnSpc>
            <a:spcBef>
              <a:spcPct val="0"/>
            </a:spcBef>
            <a:spcAft>
              <a:spcPct val="35000"/>
            </a:spcAft>
            <a:buNone/>
          </a:pPr>
          <a:r>
            <a:rPr lang="en-GB" sz="1400" kern="1200">
              <a:latin typeface="Source Sans Pro"/>
              <a:ea typeface="Source Sans Pro"/>
            </a:rPr>
            <a:t>Edit draft bid</a:t>
          </a:r>
        </a:p>
        <a:p>
          <a:pPr marL="0" lvl="0" indent="0" algn="l" defTabSz="622300" rtl="0">
            <a:lnSpc>
              <a:spcPct val="90000"/>
            </a:lnSpc>
            <a:spcBef>
              <a:spcPct val="0"/>
            </a:spcBef>
            <a:spcAft>
              <a:spcPct val="35000"/>
            </a:spcAft>
            <a:buNone/>
          </a:pPr>
          <a:r>
            <a:rPr lang="en-GB" sz="1400" kern="1200">
              <a:latin typeface="Source Sans Pro"/>
              <a:ea typeface="Source Sans Pro"/>
            </a:rPr>
            <a:t>Withdraw bid (in draft only)</a:t>
          </a:r>
        </a:p>
        <a:p>
          <a:pPr marL="0" lvl="0" indent="0" algn="l" defTabSz="622300">
            <a:lnSpc>
              <a:spcPct val="90000"/>
            </a:lnSpc>
            <a:spcBef>
              <a:spcPct val="0"/>
            </a:spcBef>
            <a:spcAft>
              <a:spcPct val="35000"/>
            </a:spcAft>
            <a:buNone/>
          </a:pPr>
          <a:r>
            <a:rPr lang="en-GB" sz="1400" kern="1200">
              <a:latin typeface="Source Sans Pro"/>
              <a:ea typeface="Source Sans Pro"/>
            </a:rPr>
            <a:t>Submit bid</a:t>
          </a:r>
        </a:p>
        <a:p>
          <a:pPr marL="0" lvl="0" indent="0" algn="l" defTabSz="622300">
            <a:lnSpc>
              <a:spcPct val="90000"/>
            </a:lnSpc>
            <a:spcBef>
              <a:spcPct val="0"/>
            </a:spcBef>
            <a:spcAft>
              <a:spcPct val="35000"/>
            </a:spcAft>
            <a:buNone/>
          </a:pPr>
          <a:r>
            <a:rPr lang="en-GB" sz="1400" kern="1200">
              <a:latin typeface="Source Sans Pro"/>
              <a:ea typeface="Source Sans Pro"/>
            </a:rPr>
            <a:t>Download bids</a:t>
          </a:r>
        </a:p>
      </dsp:txBody>
      <dsp:txXfrm>
        <a:off x="4087979" y="786746"/>
        <a:ext cx="2614851" cy="199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3/27/2024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487620" y="186026"/>
            <a:ext cx="5777826" cy="529085"/>
          </a:xfr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2021.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3/27/2024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8.xml"/><Relationship Id="rId10" Type="http://schemas.openxmlformats.org/officeDocument/2006/relationships/slide" Target="slide51.xml"/><Relationship Id="rId4" Type="http://schemas.openxmlformats.org/officeDocument/2006/relationships/slide" Target="slide5.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turasdashboard.nes.nhs.sco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turasdashboard.nes.nhs.scot/"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D3255-6B6D-FB46-96C9-D2EA3F037C84}"/>
              </a:ext>
            </a:extLst>
          </p:cNvPr>
          <p:cNvSpPr>
            <a:spLocks noGrp="1"/>
          </p:cNvSpPr>
          <p:nvPr>
            <p:ph type="body" sz="quarter" idx="13"/>
          </p:nvPr>
        </p:nvSpPr>
        <p:spPr>
          <a:xfrm>
            <a:off x="1487620" y="301286"/>
            <a:ext cx="5777826" cy="529085"/>
          </a:xfrm>
        </p:spPr>
        <p:txBody>
          <a:bodyPr>
            <a:normAutofit fontScale="85000" lnSpcReduction="10000"/>
          </a:bodyPr>
          <a:lstStyle/>
          <a:p>
            <a:r>
              <a:rPr lang="en-US"/>
              <a:t>Additional Cost of Teaching (ACT)</a:t>
            </a:r>
          </a:p>
        </p:txBody>
      </p:sp>
      <p:sp>
        <p:nvSpPr>
          <p:cNvPr id="5" name="Text Placeholder 4">
            <a:extLst>
              <a:ext uri="{FF2B5EF4-FFF2-40B4-BE49-F238E27FC236}">
                <a16:creationId xmlns:a16="http://schemas.microsoft.com/office/drawing/2014/main" id="{C5F483E3-6D42-8E4D-9FF1-9BFFFB4209A4}"/>
              </a:ext>
            </a:extLst>
          </p:cNvPr>
          <p:cNvSpPr>
            <a:spLocks noGrp="1"/>
          </p:cNvSpPr>
          <p:nvPr>
            <p:ph type="body" sz="quarter" idx="14"/>
          </p:nvPr>
        </p:nvSpPr>
        <p:spPr/>
        <p:txBody>
          <a:bodyPr/>
          <a:lstStyle/>
          <a:p>
            <a:r>
              <a:rPr lang="en-US"/>
              <a:t>Release Notes – Initial Release (MVP)</a:t>
            </a:r>
          </a:p>
        </p:txBody>
      </p:sp>
      <p:pic>
        <p:nvPicPr>
          <p:cNvPr id="3" name="Picture 2">
            <a:extLst>
              <a:ext uri="{FF2B5EF4-FFF2-40B4-BE49-F238E27FC236}">
                <a16:creationId xmlns:a16="http://schemas.microsoft.com/office/drawing/2014/main" id="{0822CDF2-CA33-5084-DA83-855F3F9561CA}"/>
              </a:ext>
            </a:extLst>
          </p:cNvPr>
          <p:cNvPicPr>
            <a:picLocks noChangeAspect="1"/>
          </p:cNvPicPr>
          <p:nvPr/>
        </p:nvPicPr>
        <p:blipFill rotWithShape="1">
          <a:blip r:embed="rId2">
            <a:extLst>
              <a:ext uri="{28A0092B-C50C-407E-A947-70E740481C1C}">
                <a14:useLocalDpi xmlns:a14="http://schemas.microsoft.com/office/drawing/2010/main" val="0"/>
              </a:ext>
            </a:extLst>
          </a:blip>
          <a:srcRect l="14409" t="6871" r="13550" b="77289"/>
          <a:stretch/>
        </p:blipFill>
        <p:spPr bwMode="auto">
          <a:xfrm>
            <a:off x="3962400" y="4842214"/>
            <a:ext cx="1219200" cy="24066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507DD30-4423-6669-D1F7-41C49EEA69DF}"/>
              </a:ext>
            </a:extLst>
          </p:cNvPr>
          <p:cNvSpPr txBox="1"/>
          <p:nvPr/>
        </p:nvSpPr>
        <p:spPr>
          <a:xfrm>
            <a:off x="307361" y="1342653"/>
            <a:ext cx="8421701" cy="2862322"/>
          </a:xfrm>
          <a:prstGeom prst="rect">
            <a:avLst/>
          </a:prstGeom>
          <a:noFill/>
        </p:spPr>
        <p:txBody>
          <a:bodyPr wrap="square" rtlCol="0">
            <a:spAutoFit/>
          </a:bodyPr>
          <a:lstStyle/>
          <a:p>
            <a:r>
              <a:rPr lang="en-GB" b="1"/>
              <a:t>Goal</a:t>
            </a:r>
          </a:p>
          <a:p>
            <a:r>
              <a:rPr lang="en-GB"/>
              <a:t>To create a system to submit Medical ACT bid applications and show the decisions applied.</a:t>
            </a:r>
          </a:p>
          <a:p>
            <a:endParaRPr lang="en-GB"/>
          </a:p>
          <a:p>
            <a:r>
              <a:rPr lang="en-GB" b="1"/>
              <a:t>Initial Release</a:t>
            </a:r>
            <a:endParaRPr lang="en-GB"/>
          </a:p>
          <a:p>
            <a:pPr marL="285750" indent="-285750">
              <a:buFontTx/>
              <a:buChar char="-"/>
            </a:pPr>
            <a:r>
              <a:rPr lang="en-GB"/>
              <a:t>Health Board user role</a:t>
            </a:r>
          </a:p>
          <a:p>
            <a:pPr marL="285750" indent="-285750">
              <a:buFontTx/>
              <a:buChar char="-"/>
            </a:pPr>
            <a:r>
              <a:rPr lang="en-GB"/>
              <a:t>Regional Co-ordinator user role</a:t>
            </a:r>
          </a:p>
          <a:p>
            <a:pPr marL="285750" indent="-285750">
              <a:buFontTx/>
              <a:buChar char="-"/>
            </a:pPr>
            <a:r>
              <a:rPr lang="en-GB"/>
              <a:t>Create bid form</a:t>
            </a:r>
          </a:p>
          <a:p>
            <a:pPr marL="285750" indent="-285750">
              <a:buFontTx/>
              <a:buChar char="-"/>
            </a:pPr>
            <a:r>
              <a:rPr lang="en-GB"/>
              <a:t>Health Board user bid table</a:t>
            </a:r>
          </a:p>
          <a:p>
            <a:pPr marL="285750" indent="-285750">
              <a:buFontTx/>
              <a:buChar char="-"/>
            </a:pPr>
            <a:r>
              <a:rPr lang="en-GB"/>
              <a:t>Bid status and alerts</a:t>
            </a:r>
          </a:p>
        </p:txBody>
      </p:sp>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Budget Period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222640"/>
            <a:ext cx="4436828" cy="3323987"/>
          </a:xfrm>
          <a:prstGeom prst="rect">
            <a:avLst/>
          </a:prstGeom>
          <a:noFill/>
        </p:spPr>
        <p:txBody>
          <a:bodyPr wrap="square">
            <a:spAutoFit/>
          </a:bodyPr>
          <a:lstStyle/>
          <a:p>
            <a:r>
              <a:rPr lang="en-GB" sz="2100">
                <a:effectLst/>
                <a:latin typeface="Source Sans Pro" panose="020B0503030403020204" pitchFamily="34" charset="0"/>
                <a:ea typeface="MS Mincho" panose="02020609040205080304" pitchFamily="49" charset="-128"/>
                <a:cs typeface="Times New Roman" panose="02020603050405020304" pitchFamily="18" charset="0"/>
              </a:rPr>
              <a:t>The budget period will default to the current financial year. The dropdown can be used to select a financial year up to 5 years before and up to 5 years after the current year.</a:t>
            </a:r>
          </a:p>
          <a:p>
            <a:endParaRPr lang="en-GB" sz="2100">
              <a:latin typeface="Source Sans Pro" panose="020B0503030403020204" pitchFamily="34" charset="0"/>
              <a:ea typeface="MS Mincho" panose="02020609040205080304" pitchFamily="49" charset="-128"/>
              <a:cs typeface="Times New Roman" panose="02020603050405020304" pitchFamily="18" charset="0"/>
            </a:endParaRPr>
          </a:p>
          <a:p>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21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selected year will then determine the information displayed in the statuses and summary table.</a:t>
            </a:r>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022A02FD-D621-CAE7-45E5-9EFB84B3DF5E}"/>
              </a:ext>
            </a:extLst>
          </p:cNvPr>
          <p:cNvPicPr>
            <a:picLocks noChangeAspect="1"/>
          </p:cNvPicPr>
          <p:nvPr/>
        </p:nvPicPr>
        <p:blipFill>
          <a:blip r:embed="rId2"/>
          <a:stretch>
            <a:fillRect/>
          </a:stretch>
        </p:blipFill>
        <p:spPr>
          <a:xfrm>
            <a:off x="4913135" y="967978"/>
            <a:ext cx="3332367" cy="3833312"/>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40A1C75-13D2-6266-695C-8313B17E3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2121B5DB-C0D6-6377-139A-6B1E825600D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295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pending approval/approved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095419"/>
            <a:ext cx="8738484" cy="1754326"/>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summary of the number of bids pending approval and bids approved is displayed.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Beside bids pending approval, there is a breakdown of statuses – submitted, draft, and 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bids include those with a status of Approved or 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C48CD7B7-C5D4-AAFE-CCD3-2888F33CC460}"/>
              </a:ext>
            </a:extLst>
          </p:cNvPr>
          <p:cNvPicPr>
            <a:picLocks noChangeAspect="1"/>
          </p:cNvPicPr>
          <p:nvPr/>
        </p:nvPicPr>
        <p:blipFill>
          <a:blip r:embed="rId2"/>
          <a:stretch>
            <a:fillRect/>
          </a:stretch>
        </p:blipFill>
        <p:spPr>
          <a:xfrm>
            <a:off x="1363096" y="3267274"/>
            <a:ext cx="6417808" cy="1113895"/>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E70CE56E-167E-EBC0-E059-DF16406688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88B4E3D-59C7-D25F-CD12-770D793733D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8974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Bid Order</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991323"/>
            <a:ext cx="8810045" cy="646331"/>
          </a:xfrm>
          <a:prstGeom prst="rect">
            <a:avLst/>
          </a:prstGeom>
          <a:noFill/>
        </p:spPr>
        <p:txBody>
          <a:bodyPr wrap="square">
            <a:spAutoFit/>
          </a:bodyPr>
          <a:lstStyle/>
          <a:p>
            <a:r>
              <a:rPr lang="en-GB" sz="1800">
                <a:effectLst/>
                <a:latin typeface="Source Sans Pro" panose="020B0503030403020204" pitchFamily="34" charset="0"/>
                <a:ea typeface="MS Mincho" panose="02020609040205080304" pitchFamily="49" charset="-128"/>
                <a:cs typeface="Times New Roman" panose="02020603050405020304" pitchFamily="18" charset="0"/>
              </a:rPr>
              <a:t>Bids will default to ascending Bid ID order but can be ordered in ascending or descending order for any of the columns using the arrows beside each heading.</a:t>
            </a:r>
          </a:p>
        </p:txBody>
      </p:sp>
      <p:pic>
        <p:nvPicPr>
          <p:cNvPr id="6" name="Picture 5">
            <a:extLst>
              <a:ext uri="{FF2B5EF4-FFF2-40B4-BE49-F238E27FC236}">
                <a16:creationId xmlns:a16="http://schemas.microsoft.com/office/drawing/2014/main" id="{8E594B0C-11BD-4AA3-3FD5-3B43052F3EFE}"/>
              </a:ext>
            </a:extLst>
          </p:cNvPr>
          <p:cNvPicPr>
            <a:picLocks noChangeAspect="1"/>
          </p:cNvPicPr>
          <p:nvPr/>
        </p:nvPicPr>
        <p:blipFill>
          <a:blip r:embed="rId2"/>
          <a:stretch>
            <a:fillRect/>
          </a:stretch>
        </p:blipFill>
        <p:spPr>
          <a:xfrm>
            <a:off x="396011" y="2143585"/>
            <a:ext cx="8351978" cy="1657138"/>
          </a:xfrm>
          <a:prstGeom prst="rect">
            <a:avLst/>
          </a:prstGeom>
        </p:spPr>
      </p:pic>
      <p:sp>
        <p:nvSpPr>
          <p:cNvPr id="7" name="Rectangle 6">
            <a:extLst>
              <a:ext uri="{FF2B5EF4-FFF2-40B4-BE49-F238E27FC236}">
                <a16:creationId xmlns:a16="http://schemas.microsoft.com/office/drawing/2014/main" id="{926F0BC4-34CB-DD78-57F2-FBA8541323E9}"/>
              </a:ext>
            </a:extLst>
          </p:cNvPr>
          <p:cNvSpPr/>
          <p:nvPr/>
        </p:nvSpPr>
        <p:spPr>
          <a:xfrm>
            <a:off x="396011" y="2165311"/>
            <a:ext cx="5646980"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855A6719-9B6A-6B3D-7499-105CE4ECA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CC9DD5B-27AF-AA89-0145-FC2CBFB33B7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0588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20" y="1213297"/>
            <a:ext cx="3820602" cy="313932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 status” dropdown can be used to filter displayed bids. Statuses which can be selected include: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Submitted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Declined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Withdrawn</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Expired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9" name="Picture 8">
            <a:extLst>
              <a:ext uri="{FF2B5EF4-FFF2-40B4-BE49-F238E27FC236}">
                <a16:creationId xmlns:a16="http://schemas.microsoft.com/office/drawing/2014/main" id="{3833C5DB-B8A1-F048-C075-687F782B3C1F}"/>
              </a:ext>
            </a:extLst>
          </p:cNvPr>
          <p:cNvPicPr>
            <a:picLocks noChangeAspect="1"/>
          </p:cNvPicPr>
          <p:nvPr/>
        </p:nvPicPr>
        <p:blipFill rotWithShape="1">
          <a:blip r:embed="rId2"/>
          <a:srcRect r="42538"/>
          <a:stretch/>
        </p:blipFill>
        <p:spPr>
          <a:xfrm>
            <a:off x="4244083" y="1213297"/>
            <a:ext cx="4625597" cy="3238268"/>
          </a:xfrm>
          <a:prstGeom prst="rect">
            <a:avLst/>
          </a:prstGeom>
        </p:spPr>
      </p:pic>
      <p:sp>
        <p:nvSpPr>
          <p:cNvPr id="10" name="Rectangle 9">
            <a:extLst>
              <a:ext uri="{FF2B5EF4-FFF2-40B4-BE49-F238E27FC236}">
                <a16:creationId xmlns:a16="http://schemas.microsoft.com/office/drawing/2014/main" id="{F1A4055B-BB08-ACAF-2D39-326A981AC30D}"/>
              </a:ext>
            </a:extLst>
          </p:cNvPr>
          <p:cNvSpPr/>
          <p:nvPr/>
        </p:nvSpPr>
        <p:spPr>
          <a:xfrm>
            <a:off x="4244083" y="2165311"/>
            <a:ext cx="2665600" cy="206478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995E1A9C-FB2A-8643-A5A3-903FC27B6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F4DB3F8-18A3-5C54-E9ED-7BFA74860C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10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89F61E-6396-B867-AB18-D05D33012E56}"/>
              </a:ext>
            </a:extLst>
          </p:cNvPr>
          <p:cNvPicPr>
            <a:picLocks noChangeAspect="1"/>
          </p:cNvPicPr>
          <p:nvPr/>
        </p:nvPicPr>
        <p:blipFill>
          <a:blip r:embed="rId2"/>
          <a:stretch>
            <a:fillRect/>
          </a:stretch>
        </p:blipFill>
        <p:spPr>
          <a:xfrm>
            <a:off x="729479" y="1966816"/>
            <a:ext cx="7685041" cy="2727819"/>
          </a:xfrm>
          <a:prstGeom prst="rect">
            <a:avLst/>
          </a:prstGeom>
        </p:spPr>
      </p:pic>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19" y="1213297"/>
            <a:ext cx="8533417"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For example, if Draft is selected, the summary table will only display forms with a status of 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64860731-1D81-5082-4F88-59AD4B7AE191}"/>
              </a:ext>
            </a:extLst>
          </p:cNvPr>
          <p:cNvSpPr/>
          <p:nvPr/>
        </p:nvSpPr>
        <p:spPr>
          <a:xfrm>
            <a:off x="765223" y="1966816"/>
            <a:ext cx="2485322" cy="69342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A7A6E065-DAF3-EFC5-32DD-BFFD6E4BCC35}"/>
              </a:ext>
            </a:extLst>
          </p:cNvPr>
          <p:cNvSpPr/>
          <p:nvPr/>
        </p:nvSpPr>
        <p:spPr>
          <a:xfrm>
            <a:off x="5232727" y="3150256"/>
            <a:ext cx="631231" cy="122116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B7543443-F959-829D-0C56-F046C733D0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0FCF16F-9DAB-F764-75F8-327D8C5EC94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5379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Filter by search</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923330"/>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search field can be used to filter bids using the Bid ID or Bid Name. Partial input of text will display all bids containing those details. In the below example, “8” has been keyed which returns all bids with “8” in the Bid ID.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C8ECE43F-EC77-64BF-4D5F-4246F8096EB7}"/>
              </a:ext>
            </a:extLst>
          </p:cNvPr>
          <p:cNvPicPr>
            <a:picLocks noChangeAspect="1"/>
          </p:cNvPicPr>
          <p:nvPr/>
        </p:nvPicPr>
        <p:blipFill>
          <a:blip r:embed="rId2"/>
          <a:stretch>
            <a:fillRect/>
          </a:stretch>
        </p:blipFill>
        <p:spPr>
          <a:xfrm>
            <a:off x="1708446" y="1915341"/>
            <a:ext cx="5727105" cy="2917768"/>
          </a:xfrm>
          <a:prstGeom prst="rect">
            <a:avLst/>
          </a:prstGeom>
        </p:spPr>
      </p:pic>
      <p:sp>
        <p:nvSpPr>
          <p:cNvPr id="8" name="Rectangle 7">
            <a:extLst>
              <a:ext uri="{FF2B5EF4-FFF2-40B4-BE49-F238E27FC236}">
                <a16:creationId xmlns:a16="http://schemas.microsoft.com/office/drawing/2014/main" id="{83B0A3FC-C3ED-7A4E-AECC-A4E50339CB98}"/>
              </a:ext>
            </a:extLst>
          </p:cNvPr>
          <p:cNvSpPr/>
          <p:nvPr/>
        </p:nvSpPr>
        <p:spPr>
          <a:xfrm>
            <a:off x="1708447" y="2480807"/>
            <a:ext cx="1925300"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93030D46-F167-C081-B22D-74CEA671F645}"/>
              </a:ext>
            </a:extLst>
          </p:cNvPr>
          <p:cNvSpPr/>
          <p:nvPr/>
        </p:nvSpPr>
        <p:spPr>
          <a:xfrm>
            <a:off x="1708447" y="2862471"/>
            <a:ext cx="525870" cy="177406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D5297C6F-0C88-DDD5-816F-339C97E036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38808ED0-CEEC-1039-AA18-6ECADF8CAEE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2935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8A841F-A20C-B1B1-53AA-27723A130BC0}"/>
              </a:ext>
            </a:extLst>
          </p:cNvPr>
          <p:cNvPicPr>
            <a:picLocks noChangeAspect="1"/>
          </p:cNvPicPr>
          <p:nvPr/>
        </p:nvPicPr>
        <p:blipFill>
          <a:blip r:embed="rId2"/>
          <a:stretch>
            <a:fillRect/>
          </a:stretch>
        </p:blipFill>
        <p:spPr>
          <a:xfrm>
            <a:off x="923736" y="2317220"/>
            <a:ext cx="7296525" cy="2267067"/>
          </a:xfrm>
          <a:prstGeom prst="rect">
            <a:avLst/>
          </a:prstGeom>
        </p:spPr>
      </p:pic>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multiple filters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1200329"/>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Filters can be combined if required. In this example, bids have been filtered to show bids with a status of Draft and which have “3” in the Bid ID/Bid name.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BC5BD68A-D35B-3DA1-6F1E-BD1448CA6046}"/>
              </a:ext>
            </a:extLst>
          </p:cNvPr>
          <p:cNvSpPr/>
          <p:nvPr/>
        </p:nvSpPr>
        <p:spPr>
          <a:xfrm>
            <a:off x="970930" y="2352614"/>
            <a:ext cx="2356209" cy="107650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BC1BE2C4-1B88-A4F5-C740-062BB0EE36B7}"/>
              </a:ext>
            </a:extLst>
          </p:cNvPr>
          <p:cNvSpPr/>
          <p:nvPr/>
        </p:nvSpPr>
        <p:spPr>
          <a:xfrm>
            <a:off x="970930" y="3805498"/>
            <a:ext cx="326832"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D5953090-C730-C0D3-8EB1-16EA78323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92FA24B-1F39-47A8-B8C0-C872EB6378F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142081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Actions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Actions dropdown can be used for various functions, such as viewing, downloading, or editing a bid depending on the user’s role permissions.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2593FD20-77B8-9224-B1E7-EC9EFB718C9C}"/>
              </a:ext>
            </a:extLst>
          </p:cNvPr>
          <p:cNvPicPr>
            <a:picLocks noChangeAspect="1"/>
          </p:cNvPicPr>
          <p:nvPr/>
        </p:nvPicPr>
        <p:blipFill>
          <a:blip r:embed="rId2"/>
          <a:stretch>
            <a:fillRect/>
          </a:stretch>
        </p:blipFill>
        <p:spPr>
          <a:xfrm>
            <a:off x="980890" y="2021226"/>
            <a:ext cx="7182219" cy="2254366"/>
          </a:xfrm>
          <a:prstGeom prst="rect">
            <a:avLst/>
          </a:prstGeom>
        </p:spPr>
      </p:pic>
      <p:sp>
        <p:nvSpPr>
          <p:cNvPr id="6" name="Rectangle 5">
            <a:extLst>
              <a:ext uri="{FF2B5EF4-FFF2-40B4-BE49-F238E27FC236}">
                <a16:creationId xmlns:a16="http://schemas.microsoft.com/office/drawing/2014/main" id="{EFF02B8B-0055-D23E-3D63-E970950A75B6}"/>
              </a:ext>
            </a:extLst>
          </p:cNvPr>
          <p:cNvSpPr/>
          <p:nvPr/>
        </p:nvSpPr>
        <p:spPr>
          <a:xfrm>
            <a:off x="6480313" y="2091192"/>
            <a:ext cx="1160890" cy="214042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7FA98E7D-628E-2106-2E9D-CD595D000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36E9F97B-8BB2-AA38-CCE8-8D6DA8AA90E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30930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View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739473F9-BE6D-4D44-3A5B-949A323FD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DB1E0B81-CF07-B24B-18B2-51A5DFC9C936}"/>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740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261255" y="967978"/>
            <a:ext cx="8586654" cy="830997"/>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details of any bid can be viewed via the Actions dropdown in the bid summary table: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1" name="Picture 10">
            <a:extLst>
              <a:ext uri="{FF2B5EF4-FFF2-40B4-BE49-F238E27FC236}">
                <a16:creationId xmlns:a16="http://schemas.microsoft.com/office/drawing/2014/main" id="{74106F3B-9AF3-1D9A-AE4C-B46031C6DEF0}"/>
              </a:ext>
            </a:extLst>
          </p:cNvPr>
          <p:cNvPicPr>
            <a:picLocks noChangeAspect="1"/>
          </p:cNvPicPr>
          <p:nvPr/>
        </p:nvPicPr>
        <p:blipFill>
          <a:blip r:embed="rId2"/>
          <a:stretch>
            <a:fillRect/>
          </a:stretch>
        </p:blipFill>
        <p:spPr>
          <a:xfrm>
            <a:off x="360813" y="2196168"/>
            <a:ext cx="8422373" cy="1783649"/>
          </a:xfrm>
          <a:prstGeom prst="rect">
            <a:avLst/>
          </a:prstGeom>
        </p:spPr>
      </p:pic>
      <p:sp>
        <p:nvSpPr>
          <p:cNvPr id="12" name="Rectangle 11">
            <a:extLst>
              <a:ext uri="{FF2B5EF4-FFF2-40B4-BE49-F238E27FC236}">
                <a16:creationId xmlns:a16="http://schemas.microsoft.com/office/drawing/2014/main" id="{0E230361-4985-48F8-28D1-585F88E4507E}"/>
              </a:ext>
            </a:extLst>
          </p:cNvPr>
          <p:cNvSpPr/>
          <p:nvPr/>
        </p:nvSpPr>
        <p:spPr>
          <a:xfrm>
            <a:off x="6992983" y="2821577"/>
            <a:ext cx="1358536" cy="80118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4F4F191-6107-0364-2950-FC808A842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746E9972-B936-6EB5-EE35-EF5B6763B88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404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631DB-DD39-4ED0-FA95-DD5C60F2E9A8}"/>
              </a:ext>
            </a:extLst>
          </p:cNvPr>
          <p:cNvSpPr>
            <a:spLocks noGrp="1"/>
          </p:cNvSpPr>
          <p:nvPr>
            <p:ph type="body" sz="quarter" idx="10"/>
          </p:nvPr>
        </p:nvSpPr>
        <p:spPr/>
        <p:txBody>
          <a:bodyPr>
            <a:normAutofit/>
          </a:bodyPr>
          <a:lstStyle/>
          <a:p>
            <a:endParaRPr lang="en-GB" sz="1100"/>
          </a:p>
          <a:p>
            <a:endParaRPr lang="en-GB" sz="1100"/>
          </a:p>
          <a:p>
            <a:endParaRPr lang="en-GB" sz="1100"/>
          </a:p>
          <a:p>
            <a:endParaRPr lang="en-GB" sz="1100"/>
          </a:p>
        </p:txBody>
      </p:sp>
      <p:sp>
        <p:nvSpPr>
          <p:cNvPr id="3" name="Text Placeholder 2">
            <a:extLst>
              <a:ext uri="{FF2B5EF4-FFF2-40B4-BE49-F238E27FC236}">
                <a16:creationId xmlns:a16="http://schemas.microsoft.com/office/drawing/2014/main" id="{5AAB4EBD-4BFF-E7C8-16D5-6F12BA106AB0}"/>
              </a:ext>
            </a:extLst>
          </p:cNvPr>
          <p:cNvSpPr>
            <a:spLocks noGrp="1"/>
          </p:cNvSpPr>
          <p:nvPr>
            <p:ph type="body" sz="quarter" idx="11"/>
          </p:nvPr>
        </p:nvSpPr>
        <p:spPr/>
        <p:txBody>
          <a:bodyPr>
            <a:normAutofit fontScale="92500" lnSpcReduction="20000"/>
          </a:bodyPr>
          <a:lstStyle/>
          <a:p>
            <a:r>
              <a:rPr lang="en-GB"/>
              <a:t>Contents</a:t>
            </a:r>
          </a:p>
        </p:txBody>
      </p:sp>
      <p:graphicFrame>
        <p:nvGraphicFramePr>
          <p:cNvPr id="4" name="Table 4">
            <a:extLst>
              <a:ext uri="{FF2B5EF4-FFF2-40B4-BE49-F238E27FC236}">
                <a16:creationId xmlns:a16="http://schemas.microsoft.com/office/drawing/2014/main" id="{1F3D1350-1809-87B3-F193-70BE7A7B41BD}"/>
              </a:ext>
            </a:extLst>
          </p:cNvPr>
          <p:cNvGraphicFramePr>
            <a:graphicFrameLocks noGrp="1"/>
          </p:cNvGraphicFramePr>
          <p:nvPr>
            <p:extLst>
              <p:ext uri="{D42A27DB-BD31-4B8C-83A1-F6EECF244321}">
                <p14:modId xmlns:p14="http://schemas.microsoft.com/office/powerpoint/2010/main" val="2461111695"/>
              </p:ext>
            </p:extLst>
          </p:nvPr>
        </p:nvGraphicFramePr>
        <p:xfrm>
          <a:off x="831475" y="1106511"/>
          <a:ext cx="6096000" cy="3703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59889107"/>
                    </a:ext>
                  </a:extLst>
                </a:gridCol>
                <a:gridCol w="3048000">
                  <a:extLst>
                    <a:ext uri="{9D8B030D-6E8A-4147-A177-3AD203B41FA5}">
                      <a16:colId xmlns:a16="http://schemas.microsoft.com/office/drawing/2014/main" val="826137205"/>
                    </a:ext>
                  </a:extLst>
                </a:gridCol>
              </a:tblGrid>
              <a:tr h="0">
                <a:tc>
                  <a:txBody>
                    <a:bodyPr/>
                    <a:lstStyle/>
                    <a:p>
                      <a:r>
                        <a:rPr lang="en-GB"/>
                        <a:t>Content</a:t>
                      </a:r>
                    </a:p>
                  </a:txBody>
                  <a:tcPr/>
                </a:tc>
                <a:tc>
                  <a:txBody>
                    <a:bodyPr/>
                    <a:lstStyle/>
                    <a:p>
                      <a:r>
                        <a:rPr lang="en-GB"/>
                        <a:t>Page</a:t>
                      </a:r>
                    </a:p>
                  </a:txBody>
                  <a:tcPr/>
                </a:tc>
                <a:extLst>
                  <a:ext uri="{0D108BD9-81ED-4DB2-BD59-A6C34878D82A}">
                    <a16:rowId xmlns:a16="http://schemas.microsoft.com/office/drawing/2014/main" val="147584830"/>
                  </a:ext>
                </a:extLst>
              </a:tr>
              <a:tr h="370840">
                <a:tc>
                  <a:txBody>
                    <a:bodyPr/>
                    <a:lstStyle/>
                    <a:p>
                      <a:r>
                        <a:rPr lang="en-GB" u="none">
                          <a:solidFill>
                            <a:srgbClr val="04306C"/>
                          </a:solidFill>
                          <a:hlinkClick r:id="rId2" action="ppaction://hlinksldjump">
                            <a:extLst>
                              <a:ext uri="{A12FA001-AC4F-418D-AE19-62706E023703}">
                                <ahyp:hlinkClr xmlns:ahyp="http://schemas.microsoft.com/office/drawing/2018/hyperlinkcolor" val="tx"/>
                              </a:ext>
                            </a:extLst>
                          </a:hlinkClick>
                        </a:rPr>
                        <a:t>Roles</a:t>
                      </a:r>
                      <a:endParaRPr lang="en-GB" u="none">
                        <a:solidFill>
                          <a:srgbClr val="04306C"/>
                        </a:solidFill>
                      </a:endParaRPr>
                    </a:p>
                  </a:txBody>
                  <a:tcPr/>
                </a:tc>
                <a:tc>
                  <a:txBody>
                    <a:bodyPr/>
                    <a:lstStyle/>
                    <a:p>
                      <a:r>
                        <a:rPr lang="en-GB">
                          <a:solidFill>
                            <a:srgbClr val="04306C"/>
                          </a:solidFill>
                          <a:hlinkClick r:id="rId2" action="ppaction://hlinksldjump">
                            <a:extLst>
                              <a:ext uri="{A12FA001-AC4F-418D-AE19-62706E023703}">
                                <ahyp:hlinkClr xmlns:ahyp="http://schemas.microsoft.com/office/drawing/2018/hyperlinkcolor" val="tx"/>
                              </a:ext>
                            </a:extLst>
                          </a:hlinkClick>
                        </a:rPr>
                        <a:t>3</a:t>
                      </a:r>
                      <a:endParaRPr lang="en-GB">
                        <a:solidFill>
                          <a:srgbClr val="04306C"/>
                        </a:solidFill>
                      </a:endParaRPr>
                    </a:p>
                  </a:txBody>
                  <a:tcPr/>
                </a:tc>
                <a:extLst>
                  <a:ext uri="{0D108BD9-81ED-4DB2-BD59-A6C34878D82A}">
                    <a16:rowId xmlns:a16="http://schemas.microsoft.com/office/drawing/2014/main" val="2661319746"/>
                  </a:ext>
                </a:extLst>
              </a:tr>
              <a:tr h="370840">
                <a:tc>
                  <a:txBody>
                    <a:bodyPr/>
                    <a:lstStyle/>
                    <a:p>
                      <a:r>
                        <a:rPr lang="en-GB" u="none">
                          <a:solidFill>
                            <a:srgbClr val="04306C"/>
                          </a:solidFill>
                          <a:hlinkClick r:id="rId3" action="ppaction://hlinksldjump">
                            <a:extLst>
                              <a:ext uri="{A12FA001-AC4F-418D-AE19-62706E023703}">
                                <ahyp:hlinkClr xmlns:ahyp="http://schemas.microsoft.com/office/drawing/2018/hyperlinkcolor" val="tx"/>
                              </a:ext>
                            </a:extLst>
                          </a:hlinkClick>
                        </a:rPr>
                        <a:t>Accessing Medical ACT APP</a:t>
                      </a:r>
                      <a:endParaRPr lang="en-GB" u="none">
                        <a:solidFill>
                          <a:srgbClr val="04306C"/>
                        </a:solidFill>
                      </a:endParaRPr>
                    </a:p>
                  </a:txBody>
                  <a:tcPr/>
                </a:tc>
                <a:tc>
                  <a:txBody>
                    <a:bodyPr/>
                    <a:lstStyle/>
                    <a:p>
                      <a:r>
                        <a:rPr lang="en-GB">
                          <a:solidFill>
                            <a:srgbClr val="04306C"/>
                          </a:solidFill>
                          <a:hlinkClick r:id="rId3" action="ppaction://hlinksldjump">
                            <a:extLst>
                              <a:ext uri="{A12FA001-AC4F-418D-AE19-62706E023703}">
                                <ahyp:hlinkClr xmlns:ahyp="http://schemas.microsoft.com/office/drawing/2018/hyperlinkcolor" val="tx"/>
                              </a:ext>
                            </a:extLst>
                          </a:hlinkClick>
                        </a:rPr>
                        <a:t>4</a:t>
                      </a:r>
                      <a:endParaRPr lang="en-GB">
                        <a:solidFill>
                          <a:srgbClr val="04306C"/>
                        </a:solidFill>
                      </a:endParaRPr>
                    </a:p>
                  </a:txBody>
                  <a:tcPr/>
                </a:tc>
                <a:extLst>
                  <a:ext uri="{0D108BD9-81ED-4DB2-BD59-A6C34878D82A}">
                    <a16:rowId xmlns:a16="http://schemas.microsoft.com/office/drawing/2014/main" val="1984506727"/>
                  </a:ext>
                </a:extLst>
              </a:tr>
              <a:tr h="370840">
                <a:tc>
                  <a:txBody>
                    <a:bodyPr/>
                    <a:lstStyle/>
                    <a:p>
                      <a:r>
                        <a:rPr lang="en-GB" u="none">
                          <a:solidFill>
                            <a:srgbClr val="04306C"/>
                          </a:solidFill>
                          <a:hlinkClick r:id="rId4" action="ppaction://hlinksldjump">
                            <a:extLst>
                              <a:ext uri="{A12FA001-AC4F-418D-AE19-62706E023703}">
                                <ahyp:hlinkClr xmlns:ahyp="http://schemas.microsoft.com/office/drawing/2018/hyperlinkcolor" val="tx"/>
                              </a:ext>
                            </a:extLst>
                          </a:hlinkClick>
                        </a:rPr>
                        <a:t>Landing Page Overview</a:t>
                      </a:r>
                      <a:endParaRPr lang="en-GB" u="none">
                        <a:solidFill>
                          <a:srgbClr val="04306C"/>
                        </a:solidFill>
                      </a:endParaRPr>
                    </a:p>
                  </a:txBody>
                  <a:tcPr/>
                </a:tc>
                <a:tc>
                  <a:txBody>
                    <a:bodyPr/>
                    <a:lstStyle/>
                    <a:p>
                      <a:r>
                        <a:rPr lang="en-GB">
                          <a:solidFill>
                            <a:srgbClr val="04306C"/>
                          </a:solidFill>
                          <a:hlinkClick r:id="rId4" action="ppaction://hlinksldjump">
                            <a:extLst>
                              <a:ext uri="{A12FA001-AC4F-418D-AE19-62706E023703}">
                                <ahyp:hlinkClr xmlns:ahyp="http://schemas.microsoft.com/office/drawing/2018/hyperlinkcolor" val="tx"/>
                              </a:ext>
                            </a:extLst>
                          </a:hlinkClick>
                        </a:rPr>
                        <a:t>5-7</a:t>
                      </a:r>
                      <a:endParaRPr lang="en-GB">
                        <a:solidFill>
                          <a:srgbClr val="04306C"/>
                        </a:solidFill>
                      </a:endParaRPr>
                    </a:p>
                  </a:txBody>
                  <a:tcPr/>
                </a:tc>
                <a:extLst>
                  <a:ext uri="{0D108BD9-81ED-4DB2-BD59-A6C34878D82A}">
                    <a16:rowId xmlns:a16="http://schemas.microsoft.com/office/drawing/2014/main" val="1577681626"/>
                  </a:ext>
                </a:extLst>
              </a:tr>
              <a:tr h="370840">
                <a:tc>
                  <a:txBody>
                    <a:bodyPr/>
                    <a:lstStyle/>
                    <a:p>
                      <a:r>
                        <a:rPr lang="en-GB" u="none">
                          <a:solidFill>
                            <a:srgbClr val="04306C"/>
                          </a:solidFill>
                          <a:hlinkClick r:id="rId5" action="ppaction://hlinksldjump">
                            <a:extLst>
                              <a:ext uri="{A12FA001-AC4F-418D-AE19-62706E023703}">
                                <ahyp:hlinkClr xmlns:ahyp="http://schemas.microsoft.com/office/drawing/2018/hyperlinkcolor" val="tx"/>
                              </a:ext>
                            </a:extLst>
                          </a:hlinkClick>
                        </a:rPr>
                        <a:t>View a Bid</a:t>
                      </a:r>
                      <a:endParaRPr lang="en-GB" u="none">
                        <a:solidFill>
                          <a:srgbClr val="04306C"/>
                        </a:solidFill>
                      </a:endParaRPr>
                    </a:p>
                  </a:txBody>
                  <a:tcPr/>
                </a:tc>
                <a:tc>
                  <a:txBody>
                    <a:bodyPr/>
                    <a:lstStyle/>
                    <a:p>
                      <a:r>
                        <a:rPr lang="en-GB">
                          <a:solidFill>
                            <a:srgbClr val="04306C"/>
                          </a:solidFill>
                          <a:hlinkClick r:id="rId5" action="ppaction://hlinksldjump">
                            <a:extLst>
                              <a:ext uri="{A12FA001-AC4F-418D-AE19-62706E023703}">
                                <ahyp:hlinkClr xmlns:ahyp="http://schemas.microsoft.com/office/drawing/2018/hyperlinkcolor" val="tx"/>
                              </a:ext>
                            </a:extLst>
                          </a:hlinkClick>
                        </a:rPr>
                        <a:t>18-20</a:t>
                      </a:r>
                      <a:endParaRPr lang="en-GB">
                        <a:solidFill>
                          <a:srgbClr val="04306C"/>
                        </a:solidFill>
                      </a:endParaRPr>
                    </a:p>
                  </a:txBody>
                  <a:tcPr/>
                </a:tc>
                <a:extLst>
                  <a:ext uri="{0D108BD9-81ED-4DB2-BD59-A6C34878D82A}">
                    <a16:rowId xmlns:a16="http://schemas.microsoft.com/office/drawing/2014/main" val="2446147916"/>
                  </a:ext>
                </a:extLst>
              </a:tr>
              <a:tr h="370840">
                <a:tc>
                  <a:txBody>
                    <a:bodyPr/>
                    <a:lstStyle/>
                    <a:p>
                      <a:r>
                        <a:rPr lang="en-GB" u="none">
                          <a:solidFill>
                            <a:srgbClr val="04306C"/>
                          </a:solidFill>
                          <a:hlinkClick r:id="rId6" action="ppaction://hlinksldjump">
                            <a:extLst>
                              <a:ext uri="{A12FA001-AC4F-418D-AE19-62706E023703}">
                                <ahyp:hlinkClr xmlns:ahyp="http://schemas.microsoft.com/office/drawing/2018/hyperlinkcolor" val="tx"/>
                              </a:ext>
                            </a:extLst>
                          </a:hlinkClick>
                        </a:rPr>
                        <a:t>Create a Bid</a:t>
                      </a:r>
                      <a:endParaRPr lang="en-GB" u="none">
                        <a:solidFill>
                          <a:srgbClr val="04306C"/>
                        </a:solidFill>
                      </a:endParaRPr>
                    </a:p>
                  </a:txBody>
                  <a:tcPr/>
                </a:tc>
                <a:tc>
                  <a:txBody>
                    <a:bodyPr/>
                    <a:lstStyle/>
                    <a:p>
                      <a:r>
                        <a:rPr lang="en-GB">
                          <a:solidFill>
                            <a:srgbClr val="04306C"/>
                          </a:solidFill>
                          <a:hlinkClick r:id="rId6" action="ppaction://hlinksldjump">
                            <a:extLst>
                              <a:ext uri="{A12FA001-AC4F-418D-AE19-62706E023703}">
                                <ahyp:hlinkClr xmlns:ahyp="http://schemas.microsoft.com/office/drawing/2018/hyperlinkcolor" val="tx"/>
                              </a:ext>
                            </a:extLst>
                          </a:hlinkClick>
                        </a:rPr>
                        <a:t>21-33</a:t>
                      </a:r>
                      <a:endParaRPr lang="en-GB">
                        <a:solidFill>
                          <a:srgbClr val="04306C"/>
                        </a:solidFill>
                      </a:endParaRPr>
                    </a:p>
                  </a:txBody>
                  <a:tcPr/>
                </a:tc>
                <a:extLst>
                  <a:ext uri="{0D108BD9-81ED-4DB2-BD59-A6C34878D82A}">
                    <a16:rowId xmlns:a16="http://schemas.microsoft.com/office/drawing/2014/main" val="1969063601"/>
                  </a:ext>
                </a:extLst>
              </a:tr>
              <a:tr h="370840">
                <a:tc>
                  <a:txBody>
                    <a:bodyPr/>
                    <a:lstStyle/>
                    <a:p>
                      <a:r>
                        <a:rPr lang="en-GB" u="none">
                          <a:solidFill>
                            <a:srgbClr val="04306C"/>
                          </a:solidFill>
                          <a:hlinkClick r:id="rId7" action="ppaction://hlinksldjump">
                            <a:extLst>
                              <a:ext uri="{A12FA001-AC4F-418D-AE19-62706E023703}">
                                <ahyp:hlinkClr xmlns:ahyp="http://schemas.microsoft.com/office/drawing/2018/hyperlinkcolor" val="tx"/>
                              </a:ext>
                            </a:extLst>
                          </a:hlinkClick>
                        </a:rPr>
                        <a:t>Edit a Bid</a:t>
                      </a:r>
                      <a:endParaRPr lang="en-GB" u="none">
                        <a:solidFill>
                          <a:srgbClr val="04306C"/>
                        </a:solidFill>
                      </a:endParaRPr>
                    </a:p>
                  </a:txBody>
                  <a:tcPr/>
                </a:tc>
                <a:tc>
                  <a:txBody>
                    <a:bodyPr/>
                    <a:lstStyle/>
                    <a:p>
                      <a:r>
                        <a:rPr lang="en-GB">
                          <a:solidFill>
                            <a:srgbClr val="04306C"/>
                          </a:solidFill>
                          <a:hlinkClick r:id="rId7" action="ppaction://hlinksldjump">
                            <a:extLst>
                              <a:ext uri="{A12FA001-AC4F-418D-AE19-62706E023703}">
                                <ahyp:hlinkClr xmlns:ahyp="http://schemas.microsoft.com/office/drawing/2018/hyperlinkcolor" val="tx"/>
                              </a:ext>
                            </a:extLst>
                          </a:hlinkClick>
                        </a:rPr>
                        <a:t>35-37</a:t>
                      </a:r>
                      <a:endParaRPr lang="en-GB">
                        <a:solidFill>
                          <a:srgbClr val="04306C"/>
                        </a:solidFill>
                      </a:endParaRPr>
                    </a:p>
                  </a:txBody>
                  <a:tcPr/>
                </a:tc>
                <a:extLst>
                  <a:ext uri="{0D108BD9-81ED-4DB2-BD59-A6C34878D82A}">
                    <a16:rowId xmlns:a16="http://schemas.microsoft.com/office/drawing/2014/main" val="2143952142"/>
                  </a:ext>
                </a:extLst>
              </a:tr>
              <a:tr h="370840">
                <a:tc>
                  <a:txBody>
                    <a:bodyPr/>
                    <a:lstStyle/>
                    <a:p>
                      <a:r>
                        <a:rPr lang="en-GB" u="none">
                          <a:solidFill>
                            <a:srgbClr val="04306C"/>
                          </a:solidFill>
                          <a:hlinkClick r:id="rId8" action="ppaction://hlinksldjump">
                            <a:extLst>
                              <a:ext uri="{A12FA001-AC4F-418D-AE19-62706E023703}">
                                <ahyp:hlinkClr xmlns:ahyp="http://schemas.microsoft.com/office/drawing/2018/hyperlinkcolor" val="tx"/>
                              </a:ext>
                            </a:extLst>
                          </a:hlinkClick>
                        </a:rPr>
                        <a:t>Withdraw a Bid</a:t>
                      </a:r>
                      <a:endParaRPr lang="en-GB" u="none">
                        <a:solidFill>
                          <a:srgbClr val="04306C"/>
                        </a:solidFill>
                      </a:endParaRPr>
                    </a:p>
                  </a:txBody>
                  <a:tcPr/>
                </a:tc>
                <a:tc>
                  <a:txBody>
                    <a:bodyPr/>
                    <a:lstStyle/>
                    <a:p>
                      <a:r>
                        <a:rPr lang="en-GB">
                          <a:solidFill>
                            <a:srgbClr val="04306C"/>
                          </a:solidFill>
                          <a:hlinkClick r:id="rId8" action="ppaction://hlinksldjump">
                            <a:extLst>
                              <a:ext uri="{A12FA001-AC4F-418D-AE19-62706E023703}">
                                <ahyp:hlinkClr xmlns:ahyp="http://schemas.microsoft.com/office/drawing/2018/hyperlinkcolor" val="tx"/>
                              </a:ext>
                            </a:extLst>
                          </a:hlinkClick>
                        </a:rPr>
                        <a:t>38-41</a:t>
                      </a:r>
                      <a:endParaRPr lang="en-GB">
                        <a:solidFill>
                          <a:srgbClr val="04306C"/>
                        </a:solidFill>
                      </a:endParaRPr>
                    </a:p>
                  </a:txBody>
                  <a:tcPr/>
                </a:tc>
                <a:extLst>
                  <a:ext uri="{0D108BD9-81ED-4DB2-BD59-A6C34878D82A}">
                    <a16:rowId xmlns:a16="http://schemas.microsoft.com/office/drawing/2014/main" val="96539902"/>
                  </a:ext>
                </a:extLst>
              </a:tr>
              <a:tr h="370840">
                <a:tc>
                  <a:txBody>
                    <a:bodyPr/>
                    <a:lstStyle/>
                    <a:p>
                      <a:r>
                        <a:rPr lang="en-GB" u="none">
                          <a:solidFill>
                            <a:srgbClr val="04306C"/>
                          </a:solidFill>
                          <a:hlinkClick r:id="rId9" action="ppaction://hlinksldjump">
                            <a:extLst>
                              <a:ext uri="{A12FA001-AC4F-418D-AE19-62706E023703}">
                                <ahyp:hlinkClr xmlns:ahyp="http://schemas.microsoft.com/office/drawing/2018/hyperlinkcolor" val="tx"/>
                              </a:ext>
                            </a:extLst>
                          </a:hlinkClick>
                        </a:rPr>
                        <a:t>Download Bids</a:t>
                      </a:r>
                      <a:endParaRPr lang="en-GB" u="none">
                        <a:solidFill>
                          <a:srgbClr val="04306C"/>
                        </a:solidFill>
                      </a:endParaRPr>
                    </a:p>
                  </a:txBody>
                  <a:tcPr/>
                </a:tc>
                <a:tc>
                  <a:txBody>
                    <a:bodyPr/>
                    <a:lstStyle/>
                    <a:p>
                      <a:r>
                        <a:rPr lang="en-GB">
                          <a:solidFill>
                            <a:srgbClr val="04306C"/>
                          </a:solidFill>
                          <a:hlinkClick r:id="rId9" action="ppaction://hlinksldjump">
                            <a:extLst>
                              <a:ext uri="{A12FA001-AC4F-418D-AE19-62706E023703}">
                                <ahyp:hlinkClr xmlns:ahyp="http://schemas.microsoft.com/office/drawing/2018/hyperlinkcolor" val="tx"/>
                              </a:ext>
                            </a:extLst>
                          </a:hlinkClick>
                        </a:rPr>
                        <a:t>42-50</a:t>
                      </a:r>
                      <a:endParaRPr lang="en-GB">
                        <a:solidFill>
                          <a:srgbClr val="04306C"/>
                        </a:solidFill>
                      </a:endParaRPr>
                    </a:p>
                  </a:txBody>
                  <a:tcPr/>
                </a:tc>
                <a:extLst>
                  <a:ext uri="{0D108BD9-81ED-4DB2-BD59-A6C34878D82A}">
                    <a16:rowId xmlns:a16="http://schemas.microsoft.com/office/drawing/2014/main" val="1012534575"/>
                  </a:ext>
                </a:extLst>
              </a:tr>
              <a:tr h="370840">
                <a:tc>
                  <a:txBody>
                    <a:bodyPr/>
                    <a:lstStyle/>
                    <a:p>
                      <a:r>
                        <a:rPr lang="en-GB" u="none">
                          <a:solidFill>
                            <a:srgbClr val="04306C"/>
                          </a:solidFill>
                          <a:hlinkClick r:id="rId10" action="ppaction://hlinksldjump">
                            <a:extLst>
                              <a:ext uri="{A12FA001-AC4F-418D-AE19-62706E023703}">
                                <ahyp:hlinkClr xmlns:ahyp="http://schemas.microsoft.com/office/drawing/2018/hyperlinkcolor" val="tx"/>
                              </a:ext>
                            </a:extLst>
                          </a:hlinkClick>
                        </a:rPr>
                        <a:t>Troubleshooting</a:t>
                      </a:r>
                      <a:endParaRPr lang="en-GB" u="none">
                        <a:solidFill>
                          <a:srgbClr val="04306C"/>
                        </a:solidFill>
                      </a:endParaRPr>
                    </a:p>
                  </a:txBody>
                  <a:tcPr/>
                </a:tc>
                <a:tc>
                  <a:txBody>
                    <a:bodyPr/>
                    <a:lstStyle/>
                    <a:p>
                      <a:r>
                        <a:rPr lang="en-GB">
                          <a:solidFill>
                            <a:srgbClr val="04306C"/>
                          </a:solidFill>
                          <a:hlinkClick r:id="rId10" action="ppaction://hlinksldjump">
                            <a:extLst>
                              <a:ext uri="{A12FA001-AC4F-418D-AE19-62706E023703}">
                                <ahyp:hlinkClr xmlns:ahyp="http://schemas.microsoft.com/office/drawing/2018/hyperlinkcolor" val="tx"/>
                              </a:ext>
                            </a:extLst>
                          </a:hlinkClick>
                        </a:rPr>
                        <a:t>51-52</a:t>
                      </a:r>
                      <a:endParaRPr lang="en-GB">
                        <a:solidFill>
                          <a:srgbClr val="04306C"/>
                        </a:solidFill>
                      </a:endParaRPr>
                    </a:p>
                  </a:txBody>
                  <a:tcPr/>
                </a:tc>
                <a:extLst>
                  <a:ext uri="{0D108BD9-81ED-4DB2-BD59-A6C34878D82A}">
                    <a16:rowId xmlns:a16="http://schemas.microsoft.com/office/drawing/2014/main" val="3822357602"/>
                  </a:ext>
                </a:extLst>
              </a:tr>
            </a:tbl>
          </a:graphicData>
        </a:graphic>
      </p:graphicFrame>
    </p:spTree>
    <p:extLst>
      <p:ext uri="{BB962C8B-B14F-4D97-AF65-F5344CB8AC3E}">
        <p14:creationId xmlns:p14="http://schemas.microsoft.com/office/powerpoint/2010/main" val="258077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274687"/>
            <a:ext cx="7685041" cy="519113"/>
          </a:xfrm>
        </p:spPr>
        <p:txBody>
          <a:bodyPr>
            <a:normAutofit/>
          </a:bodyPr>
          <a:lstStyle/>
          <a:p>
            <a:pPr algn="ctr"/>
            <a:r>
              <a:rPr lang="en-US" sz="2400" b="1"/>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4435700" y="1048256"/>
            <a:ext cx="4403500" cy="3046988"/>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able to see all the details that were inputted when the bid was created.</a:t>
            </a:r>
          </a:p>
          <a:p>
            <a:endPar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They can navigate back to the ACT landing page using the “</a:t>
            </a:r>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sym typeface="Wingdings" panose="05000000000000000000" pitchFamily="2" charset="2"/>
              </a:rPr>
              <a:t> Home” button at the bottom of the page.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93164188-E817-5931-7838-20C680F8DA36}"/>
              </a:ext>
            </a:extLst>
          </p:cNvPr>
          <p:cNvPicPr>
            <a:picLocks noChangeAspect="1"/>
          </p:cNvPicPr>
          <p:nvPr/>
        </p:nvPicPr>
        <p:blipFill>
          <a:blip r:embed="rId2"/>
          <a:stretch>
            <a:fillRect/>
          </a:stretch>
        </p:blipFill>
        <p:spPr>
          <a:xfrm>
            <a:off x="231962" y="710499"/>
            <a:ext cx="2763787" cy="4197870"/>
          </a:xfrm>
          <a:prstGeom prst="rect">
            <a:avLst/>
          </a:prstGeom>
        </p:spPr>
      </p:pic>
      <p:pic>
        <p:nvPicPr>
          <p:cNvPr id="9" name="Picture 8">
            <a:extLst>
              <a:ext uri="{FF2B5EF4-FFF2-40B4-BE49-F238E27FC236}">
                <a16:creationId xmlns:a16="http://schemas.microsoft.com/office/drawing/2014/main" id="{FB81E205-2091-3FC3-B8BF-EF0B46EFECBE}"/>
              </a:ext>
            </a:extLst>
          </p:cNvPr>
          <p:cNvPicPr>
            <a:picLocks noChangeAspect="1"/>
          </p:cNvPicPr>
          <p:nvPr/>
        </p:nvPicPr>
        <p:blipFill>
          <a:blip r:embed="rId3"/>
          <a:stretch>
            <a:fillRect/>
          </a:stretch>
        </p:blipFill>
        <p:spPr>
          <a:xfrm>
            <a:off x="3175543" y="710499"/>
            <a:ext cx="1080363" cy="4197870"/>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1BCD5079-FC17-A7E9-5A12-6265AF007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8E6F332B-D375-FF4B-1F19-4372CCD3113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0117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Create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64DAA0E-8936-6FF8-5385-50FEC1A37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B1468971-5E99-2E66-9A2F-22A81CF93CE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675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Create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5677987" y="1278315"/>
            <a:ext cx="3222361" cy="3416320"/>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User</a:t>
            </a: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s can create a bid from the ACT landing page. If the user has multiple Health Boards, they should ensure they are viewing the correct Health Board first, then create the bid.</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F9EFE0AE-10D8-980B-63E5-6A79A5E8EDD3}"/>
              </a:ext>
            </a:extLst>
          </p:cNvPr>
          <p:cNvPicPr>
            <a:picLocks noChangeAspect="1"/>
          </p:cNvPicPr>
          <p:nvPr/>
        </p:nvPicPr>
        <p:blipFill rotWithShape="1">
          <a:blip r:embed="rId2"/>
          <a:srcRect t="11396"/>
          <a:stretch/>
        </p:blipFill>
        <p:spPr>
          <a:xfrm>
            <a:off x="185347" y="828907"/>
            <a:ext cx="5413984" cy="4004350"/>
          </a:xfrm>
          <a:prstGeom prst="rect">
            <a:avLst/>
          </a:prstGeom>
        </p:spPr>
      </p:pic>
      <p:sp>
        <p:nvSpPr>
          <p:cNvPr id="8" name="Rectangle 7">
            <a:extLst>
              <a:ext uri="{FF2B5EF4-FFF2-40B4-BE49-F238E27FC236}">
                <a16:creationId xmlns:a16="http://schemas.microsoft.com/office/drawing/2014/main" id="{3B66CF5A-8670-FDD3-A574-6255C495B6BA}"/>
              </a:ext>
            </a:extLst>
          </p:cNvPr>
          <p:cNvSpPr/>
          <p:nvPr/>
        </p:nvSpPr>
        <p:spPr>
          <a:xfrm>
            <a:off x="4179555" y="1811383"/>
            <a:ext cx="1341120" cy="39352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14478FCD-F0EF-4A91-8F33-DC229C59EA67}"/>
              </a:ext>
            </a:extLst>
          </p:cNvPr>
          <p:cNvSpPr/>
          <p:nvPr/>
        </p:nvSpPr>
        <p:spPr>
          <a:xfrm>
            <a:off x="3314223" y="1348020"/>
            <a:ext cx="220645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2661F5C3-DB29-43CA-A0E8-07368F95FA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7A6D8C5-42A4-8D5B-F4B5-BAEE6B76291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964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Project Details</a:t>
            </a:r>
          </a:p>
        </p:txBody>
      </p:sp>
      <p:pic>
        <p:nvPicPr>
          <p:cNvPr id="12" name="Picture 11">
            <a:extLst>
              <a:ext uri="{FF2B5EF4-FFF2-40B4-BE49-F238E27FC236}">
                <a16:creationId xmlns:a16="http://schemas.microsoft.com/office/drawing/2014/main" id="{C65FA00A-BD42-1F73-5691-E1DED6AE6556}"/>
              </a:ext>
            </a:extLst>
          </p:cNvPr>
          <p:cNvPicPr>
            <a:picLocks noChangeAspect="1"/>
          </p:cNvPicPr>
          <p:nvPr/>
        </p:nvPicPr>
        <p:blipFill>
          <a:blip r:embed="rId2"/>
          <a:stretch>
            <a:fillRect/>
          </a:stretch>
        </p:blipFill>
        <p:spPr>
          <a:xfrm>
            <a:off x="139148" y="624971"/>
            <a:ext cx="2352505" cy="4304583"/>
          </a:xfrm>
          <a:prstGeom prst="rect">
            <a:avLst/>
          </a:prstGeom>
        </p:spPr>
      </p:pic>
      <p:pic>
        <p:nvPicPr>
          <p:cNvPr id="14" name="Picture 13">
            <a:extLst>
              <a:ext uri="{FF2B5EF4-FFF2-40B4-BE49-F238E27FC236}">
                <a16:creationId xmlns:a16="http://schemas.microsoft.com/office/drawing/2014/main" id="{F87E5F3A-DA78-A898-730D-F70B438645D3}"/>
              </a:ext>
            </a:extLst>
          </p:cNvPr>
          <p:cNvPicPr>
            <a:picLocks noChangeAspect="1"/>
          </p:cNvPicPr>
          <p:nvPr/>
        </p:nvPicPr>
        <p:blipFill>
          <a:blip r:embed="rId3"/>
          <a:stretch>
            <a:fillRect/>
          </a:stretch>
        </p:blipFill>
        <p:spPr>
          <a:xfrm>
            <a:off x="2790091" y="711548"/>
            <a:ext cx="2573219" cy="4218006"/>
          </a:xfrm>
          <a:prstGeom prst="rect">
            <a:avLst/>
          </a:prstGeom>
        </p:spPr>
      </p:pic>
      <p:sp>
        <p:nvSpPr>
          <p:cNvPr id="15" name="TextBox 14">
            <a:extLst>
              <a:ext uri="{FF2B5EF4-FFF2-40B4-BE49-F238E27FC236}">
                <a16:creationId xmlns:a16="http://schemas.microsoft.com/office/drawing/2014/main" id="{CD1B3559-527C-3109-492F-792CDA4F8D3A}"/>
              </a:ext>
            </a:extLst>
          </p:cNvPr>
          <p:cNvSpPr txBox="1"/>
          <p:nvPr/>
        </p:nvSpPr>
        <p:spPr>
          <a:xfrm>
            <a:off x="5501332" y="711548"/>
            <a:ext cx="3503519" cy="3970318"/>
          </a:xfrm>
          <a:prstGeom prst="rect">
            <a:avLst/>
          </a:prstGeom>
          <a:noFill/>
        </p:spPr>
        <p:txBody>
          <a:bodyPr wrap="square">
            <a:spAutoFit/>
          </a:bodyPr>
          <a:lstStyle/>
          <a:p>
            <a:r>
              <a:rPr lang="en-GB" sz="1400"/>
              <a:t>The user will be taken to the Medical ACT bid form where they can complete the form with the Project details.</a:t>
            </a:r>
          </a:p>
          <a:p>
            <a:endParaRPr lang="en-GB" sz="1400"/>
          </a:p>
          <a:p>
            <a:r>
              <a:rPr lang="en-GB" sz="1400"/>
              <a:t>The Driver for bid dropdown gives the following options:</a:t>
            </a:r>
          </a:p>
          <a:p>
            <a:pPr marL="285750" indent="-285750">
              <a:buFontTx/>
              <a:buChar char="-"/>
            </a:pPr>
            <a:r>
              <a:rPr lang="en-GB" sz="1400"/>
              <a:t>Increase in student numbers</a:t>
            </a:r>
          </a:p>
          <a:p>
            <a:pPr marL="285750" indent="-285750">
              <a:buFontTx/>
              <a:buChar char="-"/>
            </a:pPr>
            <a:r>
              <a:rPr lang="en-GB" sz="1400"/>
              <a:t>Curriculum changes</a:t>
            </a:r>
          </a:p>
          <a:p>
            <a:pPr marL="285750" indent="-285750">
              <a:buFontTx/>
              <a:buChar char="-"/>
            </a:pPr>
            <a:r>
              <a:rPr lang="en-GB" sz="1400"/>
              <a:t>Replacement of equipment</a:t>
            </a:r>
          </a:p>
          <a:p>
            <a:pPr marL="285750" indent="-285750">
              <a:buFontTx/>
              <a:buChar char="-"/>
            </a:pPr>
            <a:r>
              <a:rPr lang="en-GB" sz="1400"/>
              <a:t>Department/Clinical teaching feedback</a:t>
            </a:r>
          </a:p>
          <a:p>
            <a:pPr marL="285750" indent="-285750">
              <a:buFontTx/>
              <a:buChar char="-"/>
            </a:pPr>
            <a:r>
              <a:rPr lang="en-GB" sz="1400"/>
              <a:t>Student feedback</a:t>
            </a:r>
          </a:p>
          <a:p>
            <a:pPr marL="285750" indent="-285750">
              <a:buFontTx/>
              <a:buChar char="-"/>
            </a:pPr>
            <a:r>
              <a:rPr lang="en-GB" sz="1400"/>
              <a:t>Student wellbeing</a:t>
            </a:r>
          </a:p>
          <a:p>
            <a:pPr marL="285750" indent="-285750">
              <a:buFontTx/>
              <a:buChar char="-"/>
            </a:pPr>
            <a:r>
              <a:rPr lang="en-GB" sz="1400"/>
              <a:t>Other (if this is chosen, a free text box will appear)</a:t>
            </a:r>
          </a:p>
          <a:p>
            <a:pPr marL="285750" indent="-285750">
              <a:buFontTx/>
              <a:buChar char="-"/>
            </a:pPr>
            <a:endParaRPr lang="en-GB" sz="1400"/>
          </a:p>
          <a:p>
            <a:r>
              <a:rPr lang="en-GB" sz="1400"/>
              <a:t>Once this form is complete, the user can Continue to the Costing page, save the form as draft, or close the form without saving.</a:t>
            </a:r>
          </a:p>
        </p:txBody>
      </p:sp>
      <p:sp>
        <p:nvSpPr>
          <p:cNvPr id="17" name="TextBox 16">
            <a:extLst>
              <a:ext uri="{FF2B5EF4-FFF2-40B4-BE49-F238E27FC236}">
                <a16:creationId xmlns:a16="http://schemas.microsoft.com/office/drawing/2014/main" id="{A8B3B5FA-E886-B1B3-170B-9F2CB6F0F837}"/>
              </a:ext>
            </a:extLst>
          </p:cNvPr>
          <p:cNvSpPr txBox="1"/>
          <p:nvPr/>
        </p:nvSpPr>
        <p:spPr>
          <a:xfrm>
            <a:off x="1016962" y="1204655"/>
            <a:ext cx="1474691" cy="461665"/>
          </a:xfrm>
          <a:prstGeom prst="rect">
            <a:avLst/>
          </a:prstGeom>
          <a:noFill/>
        </p:spPr>
        <p:txBody>
          <a:bodyPr wrap="square">
            <a:spAutoFit/>
          </a:bodyPr>
          <a:lstStyle/>
          <a:p>
            <a:r>
              <a:rPr lang="en-GB" sz="800">
                <a:solidFill>
                  <a:srgbClr val="FF0000"/>
                </a:solidFill>
              </a:rPr>
              <a:t>Pre-populated based on which Health Board the user was viewing on the homepage.</a:t>
            </a:r>
          </a:p>
        </p:txBody>
      </p:sp>
      <p:cxnSp>
        <p:nvCxnSpPr>
          <p:cNvPr id="19" name="Straight Arrow Connector 18">
            <a:extLst>
              <a:ext uri="{FF2B5EF4-FFF2-40B4-BE49-F238E27FC236}">
                <a16:creationId xmlns:a16="http://schemas.microsoft.com/office/drawing/2014/main" id="{616A228D-73BD-F60F-84F3-951918C7D180}"/>
              </a:ext>
            </a:extLst>
          </p:cNvPr>
          <p:cNvCxnSpPr>
            <a:cxnSpLocks/>
            <a:stCxn id="17" idx="1"/>
          </p:cNvCxnSpPr>
          <p:nvPr/>
        </p:nvCxnSpPr>
        <p:spPr>
          <a:xfrm flipH="1" flipV="1">
            <a:off x="650631" y="1435487"/>
            <a:ext cx="366331"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EC2F03E-720F-0A40-FD50-052A2B661227}"/>
              </a:ext>
            </a:extLst>
          </p:cNvPr>
          <p:cNvSpPr txBox="1"/>
          <p:nvPr/>
        </p:nvSpPr>
        <p:spPr>
          <a:xfrm>
            <a:off x="1016962" y="3940488"/>
            <a:ext cx="1474691" cy="584775"/>
          </a:xfrm>
          <a:prstGeom prst="rect">
            <a:avLst/>
          </a:prstGeom>
          <a:noFill/>
        </p:spPr>
        <p:txBody>
          <a:bodyPr wrap="square">
            <a:spAutoFit/>
          </a:bodyPr>
          <a:lstStyle/>
          <a:p>
            <a:r>
              <a:rPr lang="en-GB" sz="800">
                <a:solidFill>
                  <a:srgbClr val="FF0000"/>
                </a:solidFill>
              </a:rPr>
              <a:t>Selecting a category will provide sub-categories to choose from (details on next slide)</a:t>
            </a:r>
          </a:p>
        </p:txBody>
      </p:sp>
      <p:cxnSp>
        <p:nvCxnSpPr>
          <p:cNvPr id="24" name="Straight Arrow Connector 23">
            <a:extLst>
              <a:ext uri="{FF2B5EF4-FFF2-40B4-BE49-F238E27FC236}">
                <a16:creationId xmlns:a16="http://schemas.microsoft.com/office/drawing/2014/main" id="{2F981922-0E65-1F0B-D72E-FA70BD15D624}"/>
              </a:ext>
            </a:extLst>
          </p:cNvPr>
          <p:cNvCxnSpPr>
            <a:cxnSpLocks/>
            <a:stCxn id="23" idx="1"/>
          </p:cNvCxnSpPr>
          <p:nvPr/>
        </p:nvCxnSpPr>
        <p:spPr>
          <a:xfrm flipH="1" flipV="1">
            <a:off x="650631" y="4171320"/>
            <a:ext cx="366331"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76A183A-E6DA-2788-6367-477D5EA2D279}"/>
              </a:ext>
            </a:extLst>
          </p:cNvPr>
          <p:cNvSpPr txBox="1"/>
          <p:nvPr/>
        </p:nvSpPr>
        <p:spPr>
          <a:xfrm>
            <a:off x="3686908" y="3648101"/>
            <a:ext cx="1654164" cy="707886"/>
          </a:xfrm>
          <a:prstGeom prst="rect">
            <a:avLst/>
          </a:prstGeom>
          <a:noFill/>
        </p:spPr>
        <p:txBody>
          <a:bodyPr wrap="square">
            <a:spAutoFit/>
          </a:bodyPr>
          <a:lstStyle/>
          <a:p>
            <a:r>
              <a:rPr lang="en-GB" sz="800">
                <a:solidFill>
                  <a:srgbClr val="FF0000"/>
                </a:solidFill>
              </a:rPr>
              <a:t>When Secondary Care is selected, the user will be able to select the location from a dropdown. Where Other is selected, a free text box will appear.</a:t>
            </a:r>
          </a:p>
        </p:txBody>
      </p:sp>
      <p:cxnSp>
        <p:nvCxnSpPr>
          <p:cNvPr id="26" name="Straight Arrow Connector 25">
            <a:extLst>
              <a:ext uri="{FF2B5EF4-FFF2-40B4-BE49-F238E27FC236}">
                <a16:creationId xmlns:a16="http://schemas.microsoft.com/office/drawing/2014/main" id="{C64637D0-843A-16B2-0DFC-C99987184808}"/>
              </a:ext>
            </a:extLst>
          </p:cNvPr>
          <p:cNvCxnSpPr>
            <a:cxnSpLocks/>
            <a:stCxn id="25" idx="1"/>
          </p:cNvCxnSpPr>
          <p:nvPr/>
        </p:nvCxnSpPr>
        <p:spPr>
          <a:xfrm flipH="1" flipV="1">
            <a:off x="3446085" y="3940488"/>
            <a:ext cx="240823"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 name="Graphic 1" descr="Home with solid fill">
            <a:hlinkClick r:id="rId4" action="ppaction://hlinksldjump"/>
            <a:extLst>
              <a:ext uri="{FF2B5EF4-FFF2-40B4-BE49-F238E27FC236}">
                <a16:creationId xmlns:a16="http://schemas.microsoft.com/office/drawing/2014/main" id="{ADC4F72E-039F-CBFE-A3F4-3930E44C6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1276A85-599E-47F6-4091-C34B295AD64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1156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Project Details (Category)</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79013" y="799687"/>
            <a:ext cx="8185972" cy="400110"/>
          </a:xfrm>
          <a:prstGeom prst="rect">
            <a:avLst/>
          </a:prstGeom>
          <a:noFill/>
        </p:spPr>
        <p:txBody>
          <a:bodyPr wrap="square">
            <a:spAutoFit/>
          </a:bodyPr>
          <a:lstStyle/>
          <a:p>
            <a:r>
              <a:rPr lang="en-GB" sz="2000"/>
              <a:t>When a Category is chosen, the user will be required to select a sub-category</a:t>
            </a:r>
          </a:p>
        </p:txBody>
      </p:sp>
      <p:pic>
        <p:nvPicPr>
          <p:cNvPr id="4" name="Picture 3">
            <a:extLst>
              <a:ext uri="{FF2B5EF4-FFF2-40B4-BE49-F238E27FC236}">
                <a16:creationId xmlns:a16="http://schemas.microsoft.com/office/drawing/2014/main" id="{5A9E1A08-8557-CC1E-2716-D516EA9AED0B}"/>
              </a:ext>
            </a:extLst>
          </p:cNvPr>
          <p:cNvPicPr>
            <a:picLocks noChangeAspect="1"/>
          </p:cNvPicPr>
          <p:nvPr/>
        </p:nvPicPr>
        <p:blipFill>
          <a:blip r:embed="rId2"/>
          <a:stretch>
            <a:fillRect/>
          </a:stretch>
        </p:blipFill>
        <p:spPr>
          <a:xfrm>
            <a:off x="99730" y="1828217"/>
            <a:ext cx="2095834" cy="1936657"/>
          </a:xfrm>
          <a:prstGeom prst="rect">
            <a:avLst/>
          </a:prstGeom>
        </p:spPr>
      </p:pic>
      <p:pic>
        <p:nvPicPr>
          <p:cNvPr id="6" name="Picture 5">
            <a:extLst>
              <a:ext uri="{FF2B5EF4-FFF2-40B4-BE49-F238E27FC236}">
                <a16:creationId xmlns:a16="http://schemas.microsoft.com/office/drawing/2014/main" id="{B8DFA2A8-3385-020A-CF0D-63A01DDAF4E2}"/>
              </a:ext>
            </a:extLst>
          </p:cNvPr>
          <p:cNvPicPr>
            <a:picLocks noChangeAspect="1"/>
          </p:cNvPicPr>
          <p:nvPr/>
        </p:nvPicPr>
        <p:blipFill>
          <a:blip r:embed="rId3"/>
          <a:stretch>
            <a:fillRect/>
          </a:stretch>
        </p:blipFill>
        <p:spPr>
          <a:xfrm>
            <a:off x="2460700" y="1828217"/>
            <a:ext cx="1745225" cy="1941282"/>
          </a:xfrm>
          <a:prstGeom prst="rect">
            <a:avLst/>
          </a:prstGeom>
        </p:spPr>
      </p:pic>
      <p:pic>
        <p:nvPicPr>
          <p:cNvPr id="8" name="Picture 7">
            <a:extLst>
              <a:ext uri="{FF2B5EF4-FFF2-40B4-BE49-F238E27FC236}">
                <a16:creationId xmlns:a16="http://schemas.microsoft.com/office/drawing/2014/main" id="{7F41A6E1-C683-2380-007E-82ABD12E2EEC}"/>
              </a:ext>
            </a:extLst>
          </p:cNvPr>
          <p:cNvPicPr>
            <a:picLocks noChangeAspect="1"/>
          </p:cNvPicPr>
          <p:nvPr/>
        </p:nvPicPr>
        <p:blipFill>
          <a:blip r:embed="rId4"/>
          <a:stretch>
            <a:fillRect/>
          </a:stretch>
        </p:blipFill>
        <p:spPr>
          <a:xfrm>
            <a:off x="4471062" y="1828216"/>
            <a:ext cx="1745225" cy="1936657"/>
          </a:xfrm>
          <a:prstGeom prst="rect">
            <a:avLst/>
          </a:prstGeom>
        </p:spPr>
      </p:pic>
      <p:pic>
        <p:nvPicPr>
          <p:cNvPr id="10" name="Picture 9">
            <a:extLst>
              <a:ext uri="{FF2B5EF4-FFF2-40B4-BE49-F238E27FC236}">
                <a16:creationId xmlns:a16="http://schemas.microsoft.com/office/drawing/2014/main" id="{ACF7172B-08BE-D60D-E064-FD4DC7191F14}"/>
              </a:ext>
            </a:extLst>
          </p:cNvPr>
          <p:cNvPicPr>
            <a:picLocks noChangeAspect="1"/>
          </p:cNvPicPr>
          <p:nvPr/>
        </p:nvPicPr>
        <p:blipFill>
          <a:blip r:embed="rId5"/>
          <a:stretch>
            <a:fillRect/>
          </a:stretch>
        </p:blipFill>
        <p:spPr>
          <a:xfrm>
            <a:off x="6481423" y="2140162"/>
            <a:ext cx="2502877" cy="1220518"/>
          </a:xfrm>
          <a:prstGeom prst="rect">
            <a:avLst/>
          </a:prstGeom>
        </p:spPr>
      </p:pic>
      <p:pic>
        <p:nvPicPr>
          <p:cNvPr id="2" name="Graphic 1" descr="Home with solid fill">
            <a:hlinkClick r:id="rId6" action="ppaction://hlinksldjump"/>
            <a:extLst>
              <a:ext uri="{FF2B5EF4-FFF2-40B4-BE49-F238E27FC236}">
                <a16:creationId xmlns:a16="http://schemas.microsoft.com/office/drawing/2014/main" id="{F6CC7719-45C9-16D7-181A-DF6BCBC5E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49434DF-923A-C3F1-3306-DBF28F0B1BC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6"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1013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Costing Overview</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929553" y="799687"/>
            <a:ext cx="3735431" cy="4093428"/>
          </a:xfrm>
          <a:prstGeom prst="rect">
            <a:avLst/>
          </a:prstGeom>
          <a:noFill/>
        </p:spPr>
        <p:txBody>
          <a:bodyPr wrap="square">
            <a:spAutoFit/>
          </a:bodyPr>
          <a:lstStyle/>
          <a:p>
            <a:r>
              <a:rPr lang="en-GB" sz="2000"/>
              <a:t>The Costing page allows the user to select the funding type from the dropdown. The available options are:</a:t>
            </a:r>
          </a:p>
          <a:p>
            <a:pPr marL="342900" indent="-342900">
              <a:buFontTx/>
              <a:buChar char="-"/>
            </a:pPr>
            <a:r>
              <a:rPr lang="en-GB"/>
              <a:t>Post GP teaching (top sliced)</a:t>
            </a:r>
          </a:p>
          <a:p>
            <a:pPr marL="342900" indent="-342900">
              <a:buFontTx/>
              <a:buChar char="-"/>
            </a:pPr>
            <a:r>
              <a:rPr lang="en-GB"/>
              <a:t>Post recurrent</a:t>
            </a:r>
          </a:p>
          <a:p>
            <a:pPr marL="342900" indent="-342900">
              <a:buFontTx/>
              <a:buChar char="-"/>
            </a:pPr>
            <a:r>
              <a:rPr lang="en-GB"/>
              <a:t>Post non recurrent (time limited)</a:t>
            </a:r>
          </a:p>
          <a:p>
            <a:pPr marL="342900" indent="-342900">
              <a:buFontTx/>
              <a:buChar char="-"/>
            </a:pPr>
            <a:r>
              <a:rPr lang="en-GB"/>
              <a:t>Student T &amp; A</a:t>
            </a:r>
          </a:p>
          <a:p>
            <a:pPr marL="342900" indent="-342900">
              <a:buFontTx/>
              <a:buChar char="-"/>
            </a:pPr>
            <a:r>
              <a:rPr lang="en-GB"/>
              <a:t>Other recurrent</a:t>
            </a:r>
          </a:p>
          <a:p>
            <a:pPr marL="342900" indent="-342900">
              <a:buFontTx/>
              <a:buChar char="-"/>
            </a:pPr>
            <a:r>
              <a:rPr lang="en-GB"/>
              <a:t>Other non recurrent (time limited)</a:t>
            </a:r>
          </a:p>
          <a:p>
            <a:pPr marL="342900" indent="-342900">
              <a:buFontTx/>
              <a:buChar char="-"/>
            </a:pPr>
            <a:r>
              <a:rPr lang="en-GB"/>
              <a:t>If your bid has separate elements with different funding types, separate bids will need to be submitted. </a:t>
            </a:r>
          </a:p>
        </p:txBody>
      </p:sp>
      <p:pic>
        <p:nvPicPr>
          <p:cNvPr id="5" name="Picture 4">
            <a:extLst>
              <a:ext uri="{FF2B5EF4-FFF2-40B4-BE49-F238E27FC236}">
                <a16:creationId xmlns:a16="http://schemas.microsoft.com/office/drawing/2014/main" id="{0DDA01D5-B842-D9CD-62A2-9847D5163E5D}"/>
              </a:ext>
            </a:extLst>
          </p:cNvPr>
          <p:cNvPicPr>
            <a:picLocks noChangeAspect="1"/>
          </p:cNvPicPr>
          <p:nvPr/>
        </p:nvPicPr>
        <p:blipFill>
          <a:blip r:embed="rId2"/>
          <a:stretch>
            <a:fillRect/>
          </a:stretch>
        </p:blipFill>
        <p:spPr>
          <a:xfrm>
            <a:off x="216878" y="1046726"/>
            <a:ext cx="4507538" cy="3343566"/>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9BB0EA4C-106D-7F5D-48B0-DAFE8409EC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301C4C2-4C50-2C16-81FB-35F24DE820A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56780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pic>
        <p:nvPicPr>
          <p:cNvPr id="4" name="Picture 3">
            <a:extLst>
              <a:ext uri="{FF2B5EF4-FFF2-40B4-BE49-F238E27FC236}">
                <a16:creationId xmlns:a16="http://schemas.microsoft.com/office/drawing/2014/main" id="{91CBF962-9DA1-4344-7CC7-5206C8049654}"/>
              </a:ext>
            </a:extLst>
          </p:cNvPr>
          <p:cNvPicPr>
            <a:picLocks noChangeAspect="1"/>
          </p:cNvPicPr>
          <p:nvPr/>
        </p:nvPicPr>
        <p:blipFill>
          <a:blip r:embed="rId2"/>
          <a:stretch>
            <a:fillRect/>
          </a:stretch>
        </p:blipFill>
        <p:spPr>
          <a:xfrm>
            <a:off x="56329" y="1512280"/>
            <a:ext cx="2881616" cy="3167034"/>
          </a:xfrm>
          <a:prstGeom prst="rect">
            <a:avLst/>
          </a:prstGeom>
        </p:spPr>
      </p:pic>
      <p:pic>
        <p:nvPicPr>
          <p:cNvPr id="7" name="Picture 6">
            <a:extLst>
              <a:ext uri="{FF2B5EF4-FFF2-40B4-BE49-F238E27FC236}">
                <a16:creationId xmlns:a16="http://schemas.microsoft.com/office/drawing/2014/main" id="{31A5E8D3-F060-DAD3-DE38-9CD7A41C2259}"/>
              </a:ext>
            </a:extLst>
          </p:cNvPr>
          <p:cNvPicPr>
            <a:picLocks noChangeAspect="1"/>
          </p:cNvPicPr>
          <p:nvPr/>
        </p:nvPicPr>
        <p:blipFill>
          <a:blip r:embed="rId3"/>
          <a:stretch>
            <a:fillRect/>
          </a:stretch>
        </p:blipFill>
        <p:spPr>
          <a:xfrm>
            <a:off x="3049176" y="1512280"/>
            <a:ext cx="2951853" cy="3167034"/>
          </a:xfrm>
          <a:prstGeom prst="rect">
            <a:avLst/>
          </a:prstGeom>
        </p:spPr>
      </p:pic>
      <p:pic>
        <p:nvPicPr>
          <p:cNvPr id="9" name="Picture 8">
            <a:extLst>
              <a:ext uri="{FF2B5EF4-FFF2-40B4-BE49-F238E27FC236}">
                <a16:creationId xmlns:a16="http://schemas.microsoft.com/office/drawing/2014/main" id="{047D311C-87A6-3986-BD7A-7A6F1D490EBD}"/>
              </a:ext>
            </a:extLst>
          </p:cNvPr>
          <p:cNvPicPr>
            <a:picLocks noChangeAspect="1"/>
          </p:cNvPicPr>
          <p:nvPr/>
        </p:nvPicPr>
        <p:blipFill>
          <a:blip r:embed="rId4"/>
          <a:stretch>
            <a:fillRect/>
          </a:stretch>
        </p:blipFill>
        <p:spPr>
          <a:xfrm>
            <a:off x="6112260" y="1512280"/>
            <a:ext cx="2973585" cy="3167034"/>
          </a:xfrm>
          <a:prstGeom prst="rect">
            <a:avLst/>
          </a:prstGeom>
        </p:spPr>
      </p:pic>
      <p:sp>
        <p:nvSpPr>
          <p:cNvPr id="10" name="TextBox 9">
            <a:extLst>
              <a:ext uri="{FF2B5EF4-FFF2-40B4-BE49-F238E27FC236}">
                <a16:creationId xmlns:a16="http://schemas.microsoft.com/office/drawing/2014/main" id="{C899767E-5709-7950-DBF9-49437C597AA4}"/>
              </a:ext>
            </a:extLst>
          </p:cNvPr>
          <p:cNvSpPr txBox="1"/>
          <p:nvPr/>
        </p:nvSpPr>
        <p:spPr>
          <a:xfrm>
            <a:off x="99647" y="799687"/>
            <a:ext cx="8986198" cy="400110"/>
          </a:xfrm>
          <a:prstGeom prst="rect">
            <a:avLst/>
          </a:prstGeom>
          <a:noFill/>
        </p:spPr>
        <p:txBody>
          <a:bodyPr wrap="square">
            <a:spAutoFit/>
          </a:bodyPr>
          <a:lstStyle/>
          <a:p>
            <a:r>
              <a:rPr lang="en-GB" sz="2000"/>
              <a:t>Examples of how the form will look depending on each funding type:</a:t>
            </a:r>
          </a:p>
        </p:txBody>
      </p:sp>
      <p:pic>
        <p:nvPicPr>
          <p:cNvPr id="2" name="Graphic 1" descr="Home with solid fill">
            <a:hlinkClick r:id="rId5" action="ppaction://hlinksldjump"/>
            <a:extLst>
              <a:ext uri="{FF2B5EF4-FFF2-40B4-BE49-F238E27FC236}">
                <a16:creationId xmlns:a16="http://schemas.microsoft.com/office/drawing/2014/main" id="{E0B26AAC-831B-8BC9-C69C-59BF7A4267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7C1807A3-B630-8EAA-5CD4-71B4B17179A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5"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8007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600024"/>
            <a:ext cx="8986198" cy="400110"/>
          </a:xfrm>
          <a:prstGeom prst="rect">
            <a:avLst/>
          </a:prstGeom>
          <a:noFill/>
        </p:spPr>
        <p:txBody>
          <a:bodyPr wrap="square">
            <a:spAutoFit/>
          </a:bodyPr>
          <a:lstStyle/>
          <a:p>
            <a:r>
              <a:rPr lang="en-GB" sz="2000"/>
              <a:t>Where PA or WTE is selected for Unit of work measure, more details will be required:</a:t>
            </a:r>
          </a:p>
        </p:txBody>
      </p:sp>
      <p:pic>
        <p:nvPicPr>
          <p:cNvPr id="5" name="Picture 4">
            <a:extLst>
              <a:ext uri="{FF2B5EF4-FFF2-40B4-BE49-F238E27FC236}">
                <a16:creationId xmlns:a16="http://schemas.microsoft.com/office/drawing/2014/main" id="{85322367-9297-253C-3A0B-14C4B9625961}"/>
              </a:ext>
            </a:extLst>
          </p:cNvPr>
          <p:cNvPicPr>
            <a:picLocks noChangeAspect="1"/>
          </p:cNvPicPr>
          <p:nvPr/>
        </p:nvPicPr>
        <p:blipFill>
          <a:blip r:embed="rId2"/>
          <a:stretch>
            <a:fillRect/>
          </a:stretch>
        </p:blipFill>
        <p:spPr>
          <a:xfrm>
            <a:off x="1907703" y="994695"/>
            <a:ext cx="2262077" cy="3850682"/>
          </a:xfrm>
          <a:prstGeom prst="rect">
            <a:avLst/>
          </a:prstGeom>
        </p:spPr>
      </p:pic>
      <p:pic>
        <p:nvPicPr>
          <p:cNvPr id="8" name="Picture 7">
            <a:extLst>
              <a:ext uri="{FF2B5EF4-FFF2-40B4-BE49-F238E27FC236}">
                <a16:creationId xmlns:a16="http://schemas.microsoft.com/office/drawing/2014/main" id="{F6DFA2A8-CCC7-B2B9-5864-E1A6B3E92D01}"/>
              </a:ext>
            </a:extLst>
          </p:cNvPr>
          <p:cNvPicPr>
            <a:picLocks noChangeAspect="1"/>
          </p:cNvPicPr>
          <p:nvPr/>
        </p:nvPicPr>
        <p:blipFill>
          <a:blip r:embed="rId3"/>
          <a:stretch>
            <a:fillRect/>
          </a:stretch>
        </p:blipFill>
        <p:spPr>
          <a:xfrm>
            <a:off x="4974220" y="1002618"/>
            <a:ext cx="2262077" cy="3842759"/>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F245A33B-0378-BC08-4372-724F64D686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051A2159-F4AF-6FF9-257C-86F3F14DB24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72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5" name="Picture 4">
            <a:extLst>
              <a:ext uri="{FF2B5EF4-FFF2-40B4-BE49-F238E27FC236}">
                <a16:creationId xmlns:a16="http://schemas.microsoft.com/office/drawing/2014/main" id="{C3E0D079-54D8-B419-1788-FFFDCCC00133}"/>
              </a:ext>
            </a:extLst>
          </p:cNvPr>
          <p:cNvPicPr>
            <a:picLocks noChangeAspect="1"/>
          </p:cNvPicPr>
          <p:nvPr/>
        </p:nvPicPr>
        <p:blipFill>
          <a:blip r:embed="rId2"/>
          <a:stretch>
            <a:fillRect/>
          </a:stretch>
        </p:blipFill>
        <p:spPr>
          <a:xfrm>
            <a:off x="1837849" y="986731"/>
            <a:ext cx="2756434" cy="3885088"/>
          </a:xfrm>
          <a:prstGeom prst="rect">
            <a:avLst/>
          </a:prstGeom>
        </p:spPr>
      </p:pic>
      <p:pic>
        <p:nvPicPr>
          <p:cNvPr id="8" name="Picture 7">
            <a:extLst>
              <a:ext uri="{FF2B5EF4-FFF2-40B4-BE49-F238E27FC236}">
                <a16:creationId xmlns:a16="http://schemas.microsoft.com/office/drawing/2014/main" id="{5438AA92-9D9E-F3AE-C7B8-4ABAFB3811DE}"/>
              </a:ext>
            </a:extLst>
          </p:cNvPr>
          <p:cNvPicPr>
            <a:picLocks noChangeAspect="1"/>
          </p:cNvPicPr>
          <p:nvPr/>
        </p:nvPicPr>
        <p:blipFill>
          <a:blip r:embed="rId3"/>
          <a:stretch>
            <a:fillRect/>
          </a:stretch>
        </p:blipFill>
        <p:spPr>
          <a:xfrm>
            <a:off x="4830132" y="986731"/>
            <a:ext cx="2810412" cy="38871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E0561F4E-BC3B-6E49-56B0-9930FF4CEB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AAA28A-651C-40EC-6855-B9CC18E8AC62}"/>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5782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12" name="Picture 11">
            <a:extLst>
              <a:ext uri="{FF2B5EF4-FFF2-40B4-BE49-F238E27FC236}">
                <a16:creationId xmlns:a16="http://schemas.microsoft.com/office/drawing/2014/main" id="{8FB5FE4C-7725-77BC-0BDA-5E593C33C9BF}"/>
              </a:ext>
            </a:extLst>
          </p:cNvPr>
          <p:cNvPicPr>
            <a:picLocks noChangeAspect="1"/>
          </p:cNvPicPr>
          <p:nvPr/>
        </p:nvPicPr>
        <p:blipFill>
          <a:blip r:embed="rId2"/>
          <a:stretch>
            <a:fillRect/>
          </a:stretch>
        </p:blipFill>
        <p:spPr>
          <a:xfrm>
            <a:off x="291227" y="1251659"/>
            <a:ext cx="3178791" cy="3335492"/>
          </a:xfrm>
          <a:prstGeom prst="rect">
            <a:avLst/>
          </a:prstGeom>
        </p:spPr>
      </p:pic>
      <p:pic>
        <p:nvPicPr>
          <p:cNvPr id="4" name="Picture 3">
            <a:extLst>
              <a:ext uri="{FF2B5EF4-FFF2-40B4-BE49-F238E27FC236}">
                <a16:creationId xmlns:a16="http://schemas.microsoft.com/office/drawing/2014/main" id="{C9E06683-2779-8D18-1879-962F962272DB}"/>
              </a:ext>
            </a:extLst>
          </p:cNvPr>
          <p:cNvPicPr>
            <a:picLocks noChangeAspect="1"/>
          </p:cNvPicPr>
          <p:nvPr/>
        </p:nvPicPr>
        <p:blipFill>
          <a:blip r:embed="rId3"/>
          <a:stretch>
            <a:fillRect/>
          </a:stretch>
        </p:blipFill>
        <p:spPr>
          <a:xfrm>
            <a:off x="4037477" y="1449304"/>
            <a:ext cx="4883401" cy="2940201"/>
          </a:xfrm>
          <a:prstGeom prst="rect">
            <a:avLst/>
          </a:prstGeom>
        </p:spPr>
      </p:pic>
      <p:sp>
        <p:nvSpPr>
          <p:cNvPr id="6" name="TextBox 5">
            <a:extLst>
              <a:ext uri="{FF2B5EF4-FFF2-40B4-BE49-F238E27FC236}">
                <a16:creationId xmlns:a16="http://schemas.microsoft.com/office/drawing/2014/main" id="{6AE1CFBB-71DF-17D5-3BE6-59E319006D74}"/>
              </a:ext>
            </a:extLst>
          </p:cNvPr>
          <p:cNvSpPr txBox="1"/>
          <p:nvPr/>
        </p:nvSpPr>
        <p:spPr>
          <a:xfrm>
            <a:off x="1163648" y="2897722"/>
            <a:ext cx="2554911" cy="954107"/>
          </a:xfrm>
          <a:prstGeom prst="rect">
            <a:avLst/>
          </a:prstGeom>
          <a:noFill/>
        </p:spPr>
        <p:txBody>
          <a:bodyPr wrap="square">
            <a:spAutoFit/>
          </a:bodyPr>
          <a:lstStyle/>
          <a:p>
            <a:r>
              <a:rPr lang="en-GB" sz="1400">
                <a:solidFill>
                  <a:srgbClr val="FF0000"/>
                </a:solidFill>
              </a:rPr>
              <a:t>Where Yes is chosen for Capital, a Capital declaration will require acknowledgement at the bottom of the form</a:t>
            </a:r>
          </a:p>
        </p:txBody>
      </p:sp>
      <p:pic>
        <p:nvPicPr>
          <p:cNvPr id="2" name="Graphic 1" descr="Home with solid fill">
            <a:hlinkClick r:id="rId4" action="ppaction://hlinksldjump"/>
            <a:extLst>
              <a:ext uri="{FF2B5EF4-FFF2-40B4-BE49-F238E27FC236}">
                <a16:creationId xmlns:a16="http://schemas.microsoft.com/office/drawing/2014/main" id="{97207761-A65E-8339-7549-C40580C84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25B6CCE-9797-CA81-7422-B021979248E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0847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98535"/>
            <a:ext cx="7685041" cy="519113"/>
          </a:xfrm>
        </p:spPr>
        <p:txBody>
          <a:bodyPr>
            <a:normAutofit fontScale="92500" lnSpcReduction="20000"/>
          </a:bodyPr>
          <a:lstStyle/>
          <a:p>
            <a:pPr algn="ctr"/>
            <a:r>
              <a:rPr lang="en-US" b="1"/>
              <a:t>Roles and functionality overview</a:t>
            </a:r>
          </a:p>
        </p:txBody>
      </p:sp>
      <p:graphicFrame>
        <p:nvGraphicFramePr>
          <p:cNvPr id="8" name="Diagram 7">
            <a:extLst>
              <a:ext uri="{FF2B5EF4-FFF2-40B4-BE49-F238E27FC236}">
                <a16:creationId xmlns:a16="http://schemas.microsoft.com/office/drawing/2014/main" id="{5DF93D7A-4C7D-A374-8097-39BC16B358D5}"/>
              </a:ext>
            </a:extLst>
          </p:cNvPr>
          <p:cNvGraphicFramePr/>
          <p:nvPr>
            <p:extLst>
              <p:ext uri="{D42A27DB-BD31-4B8C-83A1-F6EECF244321}">
                <p14:modId xmlns:p14="http://schemas.microsoft.com/office/powerpoint/2010/main" val="3022280725"/>
              </p:ext>
            </p:extLst>
          </p:nvPr>
        </p:nvGraphicFramePr>
        <p:xfrm>
          <a:off x="673828" y="1002875"/>
          <a:ext cx="7110662" cy="3253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4">
            <a:extLst>
              <a:ext uri="{FF2B5EF4-FFF2-40B4-BE49-F238E27FC236}">
                <a16:creationId xmlns:a16="http://schemas.microsoft.com/office/drawing/2014/main" id="{A73D8BED-C1E7-7054-1B07-79CD3CC1BEE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id="{4EEDBC46-7F1F-9B77-4AD0-18671FEABCF3}"/>
              </a:ext>
            </a:extLst>
          </p:cNvPr>
          <p:cNvGraphicFramePr/>
          <p:nvPr>
            <p:extLst>
              <p:ext uri="{D42A27DB-BD31-4B8C-83A1-F6EECF244321}">
                <p14:modId xmlns:p14="http://schemas.microsoft.com/office/powerpoint/2010/main" val="2086358159"/>
              </p:ext>
            </p:extLst>
          </p:nvPr>
        </p:nvGraphicFramePr>
        <p:xfrm>
          <a:off x="189734" y="3169399"/>
          <a:ext cx="7110662" cy="1720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5">
            <a:extLst>
              <a:ext uri="{FF2B5EF4-FFF2-40B4-BE49-F238E27FC236}">
                <a16:creationId xmlns:a16="http://schemas.microsoft.com/office/drawing/2014/main" id="{FFC45814-8C0D-DBB9-B6F3-D5D0D1E3D838}"/>
              </a:ext>
            </a:extLst>
          </p:cNvPr>
          <p:cNvSpPr>
            <a:spLocks noChangeArrowheads="1"/>
          </p:cNvSpPr>
          <p:nvPr/>
        </p:nvSpPr>
        <p:spPr bwMode="auto">
          <a:xfrm>
            <a:off x="0" y="254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Source Sans Pro" panose="020B0503030403020204" pitchFamily="34" charset="0"/>
                <a:ea typeface="MS Mincho" panose="02020609040205080304" pitchFamily="49" charset="-128"/>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Graphic 5" descr="Home with solid fill">
            <a:hlinkClick r:id="rId12" action="ppaction://hlinksldjump"/>
            <a:extLst>
              <a:ext uri="{FF2B5EF4-FFF2-40B4-BE49-F238E27FC236}">
                <a16:creationId xmlns:a16="http://schemas.microsoft.com/office/drawing/2014/main" id="{B93E34A8-618E-A602-480C-BAACB316E4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F056DA58-F194-72E4-10D9-6E46D1210FF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1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1876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 Summary page</a:t>
            </a:r>
          </a:p>
        </p:txBody>
      </p:sp>
      <p:sp>
        <p:nvSpPr>
          <p:cNvPr id="10" name="TextBox 9">
            <a:extLst>
              <a:ext uri="{FF2B5EF4-FFF2-40B4-BE49-F238E27FC236}">
                <a16:creationId xmlns:a16="http://schemas.microsoft.com/office/drawing/2014/main" id="{C899767E-5709-7950-DBF9-49437C597AA4}"/>
              </a:ext>
            </a:extLst>
          </p:cNvPr>
          <p:cNvSpPr txBox="1"/>
          <p:nvPr/>
        </p:nvSpPr>
        <p:spPr>
          <a:xfrm>
            <a:off x="3518263" y="764874"/>
            <a:ext cx="5567582" cy="2308324"/>
          </a:xfrm>
          <a:prstGeom prst="rect">
            <a:avLst/>
          </a:prstGeom>
          <a:noFill/>
        </p:spPr>
        <p:txBody>
          <a:bodyPr wrap="square">
            <a:spAutoFit/>
          </a:bodyPr>
          <a:lstStyle/>
          <a:p>
            <a:r>
              <a:rPr lang="en-GB" sz="1600"/>
              <a:t>Once the costing page is complete, and Continue is selected, the user will be taken to a summary page which gives an overview of the inputted information.</a:t>
            </a:r>
          </a:p>
          <a:p>
            <a:endParaRPr lang="en-GB" sz="1600"/>
          </a:p>
          <a:p>
            <a:r>
              <a:rPr lang="en-GB" sz="1600"/>
              <a:t>If details need to be amended, the user can use the Back button at the bottom of the page.</a:t>
            </a:r>
          </a:p>
          <a:p>
            <a:endParaRPr lang="en-GB" sz="1600"/>
          </a:p>
          <a:p>
            <a:r>
              <a:rPr lang="en-GB" sz="1600"/>
              <a:t>The user can then submit the bid if ready, withdraw it, or close the bid form (this will keep it saved as a draft).</a:t>
            </a:r>
          </a:p>
        </p:txBody>
      </p:sp>
      <p:pic>
        <p:nvPicPr>
          <p:cNvPr id="5" name="Picture 4">
            <a:extLst>
              <a:ext uri="{FF2B5EF4-FFF2-40B4-BE49-F238E27FC236}">
                <a16:creationId xmlns:a16="http://schemas.microsoft.com/office/drawing/2014/main" id="{B5236561-0D22-0BF6-A8FA-170EB75A4225}"/>
              </a:ext>
            </a:extLst>
          </p:cNvPr>
          <p:cNvPicPr>
            <a:picLocks noChangeAspect="1"/>
          </p:cNvPicPr>
          <p:nvPr/>
        </p:nvPicPr>
        <p:blipFill>
          <a:blip r:embed="rId2"/>
          <a:stretch>
            <a:fillRect/>
          </a:stretch>
        </p:blipFill>
        <p:spPr>
          <a:xfrm>
            <a:off x="241132" y="794785"/>
            <a:ext cx="3277131" cy="4127553"/>
          </a:xfrm>
          <a:prstGeom prst="rect">
            <a:avLst/>
          </a:prstGeom>
        </p:spPr>
      </p:pic>
      <p:sp>
        <p:nvSpPr>
          <p:cNvPr id="7" name="TextBox 6">
            <a:extLst>
              <a:ext uri="{FF2B5EF4-FFF2-40B4-BE49-F238E27FC236}">
                <a16:creationId xmlns:a16="http://schemas.microsoft.com/office/drawing/2014/main" id="{B981D0C6-4F1E-D822-3A6C-D4D5AFB99551}"/>
              </a:ext>
            </a:extLst>
          </p:cNvPr>
          <p:cNvSpPr txBox="1"/>
          <p:nvPr/>
        </p:nvSpPr>
        <p:spPr>
          <a:xfrm>
            <a:off x="6595726" y="3653769"/>
            <a:ext cx="2485013" cy="830997"/>
          </a:xfrm>
          <a:prstGeom prst="rect">
            <a:avLst/>
          </a:prstGeom>
          <a:noFill/>
        </p:spPr>
        <p:txBody>
          <a:bodyPr wrap="square">
            <a:spAutoFit/>
          </a:bodyPr>
          <a:lstStyle/>
          <a:p>
            <a:r>
              <a:rPr lang="en-GB" sz="1600"/>
              <a:t>On clicking to submit the bid, the user will be asked to confirm submission.</a:t>
            </a:r>
          </a:p>
        </p:txBody>
      </p:sp>
      <p:pic>
        <p:nvPicPr>
          <p:cNvPr id="8" name="Picture 7">
            <a:extLst>
              <a:ext uri="{FF2B5EF4-FFF2-40B4-BE49-F238E27FC236}">
                <a16:creationId xmlns:a16="http://schemas.microsoft.com/office/drawing/2014/main" id="{47D9C5C5-8A6F-5414-3B82-323627C946F6}"/>
              </a:ext>
            </a:extLst>
          </p:cNvPr>
          <p:cNvPicPr>
            <a:picLocks noChangeAspect="1"/>
          </p:cNvPicPr>
          <p:nvPr/>
        </p:nvPicPr>
        <p:blipFill>
          <a:blip r:embed="rId3"/>
          <a:stretch>
            <a:fillRect/>
          </a:stretch>
        </p:blipFill>
        <p:spPr>
          <a:xfrm>
            <a:off x="3562073" y="3474104"/>
            <a:ext cx="3059515" cy="11903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586FD0F1-0905-68B3-2CEB-5DFBF4228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D6972E4-2FF8-B9DD-5AA1-C24ABD2BA02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5974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–Submitting the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495513" y="1307812"/>
            <a:ext cx="4444442" cy="3046988"/>
          </a:xfrm>
          <a:prstGeom prst="rect">
            <a:avLst/>
          </a:prstGeom>
          <a:noFill/>
        </p:spPr>
        <p:txBody>
          <a:bodyPr wrap="square">
            <a:spAutoFit/>
          </a:bodyPr>
          <a:lstStyle/>
          <a:p>
            <a:r>
              <a:rPr lang="en-GB" sz="2400"/>
              <a:t>The user will be taken back to the landing page where a green alert will confirm the bid has been submitted.</a:t>
            </a:r>
          </a:p>
          <a:p>
            <a:endParaRPr lang="en-GB" sz="2400"/>
          </a:p>
          <a:p>
            <a:r>
              <a:rPr lang="en-GB" sz="2400"/>
              <a:t>The bid is also now displaying in the bid summary table with an automatically-assigned Bid ID.</a:t>
            </a:r>
          </a:p>
        </p:txBody>
      </p:sp>
      <p:pic>
        <p:nvPicPr>
          <p:cNvPr id="7" name="Picture 6">
            <a:extLst>
              <a:ext uri="{FF2B5EF4-FFF2-40B4-BE49-F238E27FC236}">
                <a16:creationId xmlns:a16="http://schemas.microsoft.com/office/drawing/2014/main" id="{F6DE0194-123A-04ED-703C-D19E2C6C056B}"/>
              </a:ext>
            </a:extLst>
          </p:cNvPr>
          <p:cNvPicPr>
            <a:picLocks noChangeAspect="1"/>
          </p:cNvPicPr>
          <p:nvPr/>
        </p:nvPicPr>
        <p:blipFill>
          <a:blip r:embed="rId2"/>
          <a:stretch>
            <a:fillRect/>
          </a:stretch>
        </p:blipFill>
        <p:spPr>
          <a:xfrm>
            <a:off x="204045" y="699363"/>
            <a:ext cx="4167658" cy="4118363"/>
          </a:xfrm>
          <a:prstGeom prst="rect">
            <a:avLst/>
          </a:prstGeom>
        </p:spPr>
      </p:pic>
      <p:sp>
        <p:nvSpPr>
          <p:cNvPr id="8" name="Rectangle 7">
            <a:extLst>
              <a:ext uri="{FF2B5EF4-FFF2-40B4-BE49-F238E27FC236}">
                <a16:creationId xmlns:a16="http://schemas.microsoft.com/office/drawing/2014/main" id="{460F9656-6675-E9BB-030F-457F526A84D3}"/>
              </a:ext>
            </a:extLst>
          </p:cNvPr>
          <p:cNvSpPr/>
          <p:nvPr/>
        </p:nvSpPr>
        <p:spPr>
          <a:xfrm>
            <a:off x="204045" y="704592"/>
            <a:ext cx="4167658" cy="3926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44495948-9E9E-4E98-A46C-41C17C1E7491}"/>
              </a:ext>
            </a:extLst>
          </p:cNvPr>
          <p:cNvSpPr/>
          <p:nvPr/>
        </p:nvSpPr>
        <p:spPr>
          <a:xfrm>
            <a:off x="204045" y="4505055"/>
            <a:ext cx="383673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7ACF83C1-EA4D-2EE3-6BF5-071AB9DE28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E05B4F3-7839-C258-295D-32B7C31F099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3650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fontScale="40000" lnSpcReduction="20000"/>
          </a:bodyPr>
          <a:lstStyle/>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If a field has an Asterix this indicates a mandatory field, and you will not be allowed to submit the bid without completing.</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Reference will be generated by the APP. This is not individual to Health Boards but sequential as bids are submitted and will increase year on year.</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Bid Name – 100 characters. If you wish to include a local reference this can be included in the name to allow you to search by it on the landing page.</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funding intended for? (1,000 characters) This should include a concise background and summary of the situation.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need this will meet? (600 characters) This should highlight the identified gap and how this will be met.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expected outcome (250 characters) This should include how the bid fulfils the need and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details of any evaluation. </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Bullet points may be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helpful for the above. If the bid is complex additional information can be attached for example a job specification or project plan.</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Site location secondary care has a list taken from the annual Quality Report locations. If you start typing the location a list of options will become available to choose from. NES Admin can add additional locations for future use, please email Medical ACT mailbox.</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Primary Care locations can be added by free text</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Undergraduate % - increments of 10 –  Please pick closest match</a:t>
            </a: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body" sz="quarter" idx="11"/>
          </p:nvPr>
        </p:nvSpPr>
        <p:spPr/>
        <p:txBody>
          <a:bodyPr>
            <a:normAutofit fontScale="92500" lnSpcReduction="20000"/>
          </a:bodyPr>
          <a:lstStyle/>
          <a:p>
            <a:r>
              <a:rPr lang="en-GB"/>
              <a:t>Information for Bids</a:t>
            </a:r>
          </a:p>
        </p:txBody>
      </p:sp>
      <p:pic>
        <p:nvPicPr>
          <p:cNvPr id="4" name="Graphic 3" descr="Home with solid fill">
            <a:hlinkClick r:id="rId2" action="ppaction://hlinksldjump"/>
            <a:extLst>
              <a:ext uri="{FF2B5EF4-FFF2-40B4-BE49-F238E27FC236}">
                <a16:creationId xmlns:a16="http://schemas.microsoft.com/office/drawing/2014/main" id="{636E924E-069E-527D-5BAD-B81CF2C27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005D5869-D3F1-65CD-AB5E-8F98A44DAB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649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960-10AD-B416-4703-4D10569CC992}"/>
              </a:ext>
            </a:extLst>
          </p:cNvPr>
          <p:cNvSpPr txBox="1"/>
          <p:nvPr/>
        </p:nvSpPr>
        <p:spPr>
          <a:xfrm>
            <a:off x="185738" y="414338"/>
            <a:ext cx="2301399" cy="369332"/>
          </a:xfrm>
          <a:prstGeom prst="rect">
            <a:avLst/>
          </a:prstGeom>
          <a:noFill/>
        </p:spPr>
        <p:txBody>
          <a:bodyPr wrap="none" rtlCol="0">
            <a:spAutoFit/>
          </a:bodyPr>
          <a:lstStyle/>
          <a:p>
            <a:r>
              <a:rPr lang="en-GB">
                <a:solidFill>
                  <a:srgbClr val="17365E"/>
                </a:solidFill>
              </a:rPr>
              <a:t>Selecting funding Type</a:t>
            </a:r>
          </a:p>
        </p:txBody>
      </p:sp>
      <p:sp>
        <p:nvSpPr>
          <p:cNvPr id="3" name="TextBox 2">
            <a:extLst>
              <a:ext uri="{FF2B5EF4-FFF2-40B4-BE49-F238E27FC236}">
                <a16:creationId xmlns:a16="http://schemas.microsoft.com/office/drawing/2014/main" id="{DD3B2117-5CC3-4B41-62C7-B560C7D710B4}"/>
              </a:ext>
            </a:extLst>
          </p:cNvPr>
          <p:cNvSpPr txBox="1"/>
          <p:nvPr/>
        </p:nvSpPr>
        <p:spPr>
          <a:xfrm>
            <a:off x="270080" y="905413"/>
            <a:ext cx="7775165" cy="307777"/>
          </a:xfrm>
          <a:prstGeom prst="rect">
            <a:avLst/>
          </a:prstGeom>
          <a:noFill/>
        </p:spPr>
        <p:txBody>
          <a:bodyPr wrap="square" rtlCol="0">
            <a:spAutoFit/>
          </a:bodyPr>
          <a:lstStyle/>
          <a:p>
            <a:pPr algn="ctr"/>
            <a:r>
              <a:rPr lang="en-GB" sz="1400">
                <a:solidFill>
                  <a:srgbClr val="17365E"/>
                </a:solidFill>
              </a:rPr>
              <a:t>If required in future years will spend be included in </a:t>
            </a:r>
            <a:r>
              <a:rPr lang="en-GB" sz="1400" err="1">
                <a:solidFill>
                  <a:srgbClr val="17365E"/>
                </a:solidFill>
              </a:rPr>
              <a:t>MoT</a:t>
            </a:r>
            <a:r>
              <a:rPr lang="en-GB" sz="1400">
                <a:solidFill>
                  <a:srgbClr val="17365E"/>
                </a:solidFill>
              </a:rPr>
              <a:t> return as top-sliced cost</a:t>
            </a:r>
          </a:p>
        </p:txBody>
      </p:sp>
      <p:sp>
        <p:nvSpPr>
          <p:cNvPr id="4" name="TextBox 3">
            <a:extLst>
              <a:ext uri="{FF2B5EF4-FFF2-40B4-BE49-F238E27FC236}">
                <a16:creationId xmlns:a16="http://schemas.microsoft.com/office/drawing/2014/main" id="{0B68C1C0-B83D-120E-4BC7-77E86EBE008B}"/>
              </a:ext>
            </a:extLst>
          </p:cNvPr>
          <p:cNvSpPr txBox="1"/>
          <p:nvPr/>
        </p:nvSpPr>
        <p:spPr>
          <a:xfrm>
            <a:off x="1512888" y="1458020"/>
            <a:ext cx="485518" cy="369332"/>
          </a:xfrm>
          <a:prstGeom prst="rect">
            <a:avLst/>
          </a:prstGeom>
          <a:noFill/>
        </p:spPr>
        <p:txBody>
          <a:bodyPr wrap="none" rtlCol="0">
            <a:spAutoFit/>
          </a:bodyPr>
          <a:lstStyle/>
          <a:p>
            <a:r>
              <a:rPr lang="en-GB">
                <a:solidFill>
                  <a:srgbClr val="17365E"/>
                </a:solidFill>
              </a:rPr>
              <a:t>Yes</a:t>
            </a:r>
          </a:p>
        </p:txBody>
      </p:sp>
      <p:sp>
        <p:nvSpPr>
          <p:cNvPr id="5" name="TextBox 4">
            <a:extLst>
              <a:ext uri="{FF2B5EF4-FFF2-40B4-BE49-F238E27FC236}">
                <a16:creationId xmlns:a16="http://schemas.microsoft.com/office/drawing/2014/main" id="{75766439-D431-0E8A-4271-C4B443E57F8A}"/>
              </a:ext>
            </a:extLst>
          </p:cNvPr>
          <p:cNvSpPr txBox="1"/>
          <p:nvPr/>
        </p:nvSpPr>
        <p:spPr>
          <a:xfrm>
            <a:off x="5943600" y="1463437"/>
            <a:ext cx="455574" cy="369332"/>
          </a:xfrm>
          <a:prstGeom prst="rect">
            <a:avLst/>
          </a:prstGeom>
          <a:noFill/>
        </p:spPr>
        <p:txBody>
          <a:bodyPr wrap="none" rtlCol="0">
            <a:spAutoFit/>
          </a:bodyPr>
          <a:lstStyle/>
          <a:p>
            <a:r>
              <a:rPr lang="en-GB">
                <a:solidFill>
                  <a:srgbClr val="17365E"/>
                </a:solidFill>
              </a:rPr>
              <a:t>No</a:t>
            </a:r>
          </a:p>
        </p:txBody>
      </p:sp>
      <p:cxnSp>
        <p:nvCxnSpPr>
          <p:cNvPr id="7" name="Connector: Elbow 6">
            <a:extLst>
              <a:ext uri="{FF2B5EF4-FFF2-40B4-BE49-F238E27FC236}">
                <a16:creationId xmlns:a16="http://schemas.microsoft.com/office/drawing/2014/main" id="{3F04BBF8-AE7A-DD15-F98E-17C860D0CCC4}"/>
              </a:ext>
            </a:extLst>
          </p:cNvPr>
          <p:cNvCxnSpPr>
            <a:cxnSpLocks/>
            <a:stCxn id="3" idx="2"/>
            <a:endCxn id="5" idx="1"/>
          </p:cNvCxnSpPr>
          <p:nvPr/>
        </p:nvCxnSpPr>
        <p:spPr>
          <a:xfrm rot="16200000" flipH="1">
            <a:off x="4833175" y="537677"/>
            <a:ext cx="434913" cy="178593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4BA65970-2F54-BBD0-63B7-CD6243B63DAC}"/>
              </a:ext>
            </a:extLst>
          </p:cNvPr>
          <p:cNvCxnSpPr>
            <a:cxnSpLocks/>
            <a:stCxn id="3" idx="2"/>
            <a:endCxn id="4" idx="3"/>
          </p:cNvCxnSpPr>
          <p:nvPr/>
        </p:nvCxnSpPr>
        <p:spPr>
          <a:xfrm rot="5400000">
            <a:off x="2863287" y="348310"/>
            <a:ext cx="429496" cy="215925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E84A5C-35B8-852C-D41A-5CD1B8286E3A}"/>
              </a:ext>
            </a:extLst>
          </p:cNvPr>
          <p:cNvSpPr txBox="1"/>
          <p:nvPr/>
        </p:nvSpPr>
        <p:spPr>
          <a:xfrm>
            <a:off x="511139" y="2072182"/>
            <a:ext cx="2489015" cy="307777"/>
          </a:xfrm>
          <a:prstGeom prst="rect">
            <a:avLst/>
          </a:prstGeom>
          <a:noFill/>
        </p:spPr>
        <p:txBody>
          <a:bodyPr wrap="none" rtlCol="0">
            <a:spAutoFit/>
          </a:bodyPr>
          <a:lstStyle/>
          <a:p>
            <a:r>
              <a:rPr lang="en-GB" sz="1400">
                <a:solidFill>
                  <a:srgbClr val="17365E"/>
                </a:solidFill>
              </a:rPr>
              <a:t>Is the cost for student expenses</a:t>
            </a:r>
          </a:p>
        </p:txBody>
      </p:sp>
      <p:cxnSp>
        <p:nvCxnSpPr>
          <p:cNvPr id="21" name="Straight Arrow Connector 20">
            <a:extLst>
              <a:ext uri="{FF2B5EF4-FFF2-40B4-BE49-F238E27FC236}">
                <a16:creationId xmlns:a16="http://schemas.microsoft.com/office/drawing/2014/main" id="{8C4830C0-0785-624D-5429-04D4DD6CE2E4}"/>
              </a:ext>
            </a:extLst>
          </p:cNvPr>
          <p:cNvCxnSpPr>
            <a:stCxn id="4" idx="2"/>
            <a:endCxn id="17" idx="0"/>
          </p:cNvCxnSpPr>
          <p:nvPr/>
        </p:nvCxnSpPr>
        <p:spPr>
          <a:xfrm>
            <a:off x="1755647" y="1827352"/>
            <a:ext cx="0" cy="2448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21CDF47D-31F8-683E-A5BB-A0E41007CF14}"/>
              </a:ext>
            </a:extLst>
          </p:cNvPr>
          <p:cNvCxnSpPr>
            <a:cxnSpLocks/>
            <a:stCxn id="17" idx="2"/>
            <a:endCxn id="25" idx="3"/>
          </p:cNvCxnSpPr>
          <p:nvPr/>
        </p:nvCxnSpPr>
        <p:spPr>
          <a:xfrm rot="5400000">
            <a:off x="1235116" y="2243010"/>
            <a:ext cx="383583" cy="65748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CAAF186-7C2C-C6D2-2ECB-93AA63C4B3BD}"/>
              </a:ext>
            </a:extLst>
          </p:cNvPr>
          <p:cNvSpPr txBox="1"/>
          <p:nvPr/>
        </p:nvSpPr>
        <p:spPr>
          <a:xfrm>
            <a:off x="612648" y="2578876"/>
            <a:ext cx="485518" cy="369332"/>
          </a:xfrm>
          <a:prstGeom prst="rect">
            <a:avLst/>
          </a:prstGeom>
          <a:noFill/>
        </p:spPr>
        <p:txBody>
          <a:bodyPr wrap="none" rtlCol="0">
            <a:spAutoFit/>
          </a:bodyPr>
          <a:lstStyle/>
          <a:p>
            <a:r>
              <a:rPr lang="en-GB">
                <a:solidFill>
                  <a:srgbClr val="17365E"/>
                </a:solidFill>
              </a:rPr>
              <a:t>Yes</a:t>
            </a:r>
          </a:p>
        </p:txBody>
      </p:sp>
      <p:cxnSp>
        <p:nvCxnSpPr>
          <p:cNvPr id="29" name="Connector: Elbow 28">
            <a:extLst>
              <a:ext uri="{FF2B5EF4-FFF2-40B4-BE49-F238E27FC236}">
                <a16:creationId xmlns:a16="http://schemas.microsoft.com/office/drawing/2014/main" id="{B10676A0-691D-FA12-7340-F55EB8AE02C2}"/>
              </a:ext>
            </a:extLst>
          </p:cNvPr>
          <p:cNvCxnSpPr>
            <a:cxnSpLocks/>
            <a:stCxn id="17" idx="2"/>
            <a:endCxn id="30" idx="1"/>
          </p:cNvCxnSpPr>
          <p:nvPr/>
        </p:nvCxnSpPr>
        <p:spPr>
          <a:xfrm rot="16200000" flipH="1">
            <a:off x="1857370" y="2278235"/>
            <a:ext cx="383583" cy="58702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4113DC1-B808-C50A-1659-91437D24EBBF}"/>
              </a:ext>
            </a:extLst>
          </p:cNvPr>
          <p:cNvSpPr txBox="1"/>
          <p:nvPr/>
        </p:nvSpPr>
        <p:spPr>
          <a:xfrm>
            <a:off x="2342676" y="2578876"/>
            <a:ext cx="455574" cy="369332"/>
          </a:xfrm>
          <a:prstGeom prst="rect">
            <a:avLst/>
          </a:prstGeom>
          <a:noFill/>
        </p:spPr>
        <p:txBody>
          <a:bodyPr wrap="none" rtlCol="0">
            <a:spAutoFit/>
          </a:bodyPr>
          <a:lstStyle/>
          <a:p>
            <a:r>
              <a:rPr lang="en-GB">
                <a:solidFill>
                  <a:srgbClr val="17365E"/>
                </a:solidFill>
              </a:rPr>
              <a:t>No</a:t>
            </a:r>
          </a:p>
        </p:txBody>
      </p:sp>
      <p:sp>
        <p:nvSpPr>
          <p:cNvPr id="35" name="TextBox 34">
            <a:extLst>
              <a:ext uri="{FF2B5EF4-FFF2-40B4-BE49-F238E27FC236}">
                <a16:creationId xmlns:a16="http://schemas.microsoft.com/office/drawing/2014/main" id="{8B2203E7-A906-6957-7601-094BA62E3B27}"/>
              </a:ext>
            </a:extLst>
          </p:cNvPr>
          <p:cNvSpPr txBox="1"/>
          <p:nvPr/>
        </p:nvSpPr>
        <p:spPr>
          <a:xfrm>
            <a:off x="225266" y="2809454"/>
            <a:ext cx="1260281"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Student </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T</a:t>
            </a: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&amp;</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A</a:t>
            </a:r>
            <a:endParaRPr lang="en-GB"/>
          </a:p>
        </p:txBody>
      </p:sp>
      <p:sp>
        <p:nvSpPr>
          <p:cNvPr id="36" name="TextBox 35">
            <a:extLst>
              <a:ext uri="{FF2B5EF4-FFF2-40B4-BE49-F238E27FC236}">
                <a16:creationId xmlns:a16="http://schemas.microsoft.com/office/drawing/2014/main" id="{F883C948-1071-9B1F-8C9C-EF103FB262D7}"/>
              </a:ext>
            </a:extLst>
          </p:cNvPr>
          <p:cNvSpPr txBox="1"/>
          <p:nvPr/>
        </p:nvSpPr>
        <p:spPr>
          <a:xfrm>
            <a:off x="1658995" y="2809454"/>
            <a:ext cx="1636987"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GP teaching</a:t>
            </a:r>
            <a:endParaRPr lang="en-GB" sz="1600">
              <a:solidFill>
                <a:srgbClr val="FF0000"/>
              </a:solidFill>
            </a:endParaRPr>
          </a:p>
        </p:txBody>
      </p:sp>
      <p:sp>
        <p:nvSpPr>
          <p:cNvPr id="37" name="TextBox 36">
            <a:extLst>
              <a:ext uri="{FF2B5EF4-FFF2-40B4-BE49-F238E27FC236}">
                <a16:creationId xmlns:a16="http://schemas.microsoft.com/office/drawing/2014/main" id="{CC2681E5-2C4A-CD46-128D-E3B155362C09}"/>
              </a:ext>
            </a:extLst>
          </p:cNvPr>
          <p:cNvSpPr txBox="1"/>
          <p:nvPr/>
        </p:nvSpPr>
        <p:spPr>
          <a:xfrm>
            <a:off x="4411257" y="2072180"/>
            <a:ext cx="3520259" cy="307777"/>
          </a:xfrm>
          <a:prstGeom prst="rect">
            <a:avLst/>
          </a:prstGeom>
          <a:noFill/>
        </p:spPr>
        <p:txBody>
          <a:bodyPr wrap="none" rtlCol="0">
            <a:spAutoFit/>
          </a:bodyPr>
          <a:lstStyle/>
          <a:p>
            <a:r>
              <a:rPr lang="en-GB" sz="1400">
                <a:solidFill>
                  <a:srgbClr val="17365E"/>
                </a:solidFill>
              </a:rPr>
              <a:t>Is cost recurrent (Permanent funding request)</a:t>
            </a:r>
          </a:p>
        </p:txBody>
      </p:sp>
      <p:cxnSp>
        <p:nvCxnSpPr>
          <p:cNvPr id="39" name="Straight Arrow Connector 38">
            <a:extLst>
              <a:ext uri="{FF2B5EF4-FFF2-40B4-BE49-F238E27FC236}">
                <a16:creationId xmlns:a16="http://schemas.microsoft.com/office/drawing/2014/main" id="{1BD130AD-56C5-6330-6AC8-41CDF61436A1}"/>
              </a:ext>
            </a:extLst>
          </p:cNvPr>
          <p:cNvCxnSpPr>
            <a:stCxn id="5" idx="2"/>
            <a:endCxn id="37" idx="0"/>
          </p:cNvCxnSpPr>
          <p:nvPr/>
        </p:nvCxnSpPr>
        <p:spPr>
          <a:xfrm>
            <a:off x="6171387" y="1832769"/>
            <a:ext cx="0" cy="239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3D65806B-7E2D-0474-BA71-9B0CEAE5BFDD}"/>
              </a:ext>
            </a:extLst>
          </p:cNvPr>
          <p:cNvCxnSpPr>
            <a:cxnSpLocks/>
            <a:stCxn id="37" idx="2"/>
            <a:endCxn id="44" idx="3"/>
          </p:cNvCxnSpPr>
          <p:nvPr/>
        </p:nvCxnSpPr>
        <p:spPr>
          <a:xfrm rot="5400000">
            <a:off x="5064321" y="1622965"/>
            <a:ext cx="350075" cy="18640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8FF59C0-29AA-D4CE-CA23-188109E2FE4F}"/>
              </a:ext>
            </a:extLst>
          </p:cNvPr>
          <p:cNvSpPr txBox="1"/>
          <p:nvPr/>
        </p:nvSpPr>
        <p:spPr>
          <a:xfrm>
            <a:off x="3821811" y="2545366"/>
            <a:ext cx="485518" cy="369332"/>
          </a:xfrm>
          <a:prstGeom prst="rect">
            <a:avLst/>
          </a:prstGeom>
          <a:noFill/>
        </p:spPr>
        <p:txBody>
          <a:bodyPr wrap="none" rtlCol="0">
            <a:spAutoFit/>
          </a:bodyPr>
          <a:lstStyle/>
          <a:p>
            <a:r>
              <a:rPr lang="en-GB">
                <a:solidFill>
                  <a:srgbClr val="17365E"/>
                </a:solidFill>
              </a:rPr>
              <a:t>Yes</a:t>
            </a:r>
          </a:p>
        </p:txBody>
      </p:sp>
      <p:sp>
        <p:nvSpPr>
          <p:cNvPr id="45" name="TextBox 44">
            <a:extLst>
              <a:ext uri="{FF2B5EF4-FFF2-40B4-BE49-F238E27FC236}">
                <a16:creationId xmlns:a16="http://schemas.microsoft.com/office/drawing/2014/main" id="{E5174697-D0EC-A0DC-378B-80F6A6D69055}"/>
              </a:ext>
            </a:extLst>
          </p:cNvPr>
          <p:cNvSpPr txBox="1"/>
          <p:nvPr/>
        </p:nvSpPr>
        <p:spPr>
          <a:xfrm>
            <a:off x="7459731" y="2545366"/>
            <a:ext cx="455574" cy="369332"/>
          </a:xfrm>
          <a:prstGeom prst="rect">
            <a:avLst/>
          </a:prstGeom>
          <a:noFill/>
        </p:spPr>
        <p:txBody>
          <a:bodyPr wrap="none" rtlCol="0">
            <a:spAutoFit/>
          </a:bodyPr>
          <a:lstStyle/>
          <a:p>
            <a:r>
              <a:rPr lang="en-GB">
                <a:solidFill>
                  <a:srgbClr val="17365E"/>
                </a:solidFill>
              </a:rPr>
              <a:t>No</a:t>
            </a:r>
          </a:p>
        </p:txBody>
      </p:sp>
      <p:cxnSp>
        <p:nvCxnSpPr>
          <p:cNvPr id="48" name="Connector: Elbow 47">
            <a:extLst>
              <a:ext uri="{FF2B5EF4-FFF2-40B4-BE49-F238E27FC236}">
                <a16:creationId xmlns:a16="http://schemas.microsoft.com/office/drawing/2014/main" id="{A9B166C7-59F3-F43A-148A-C6B12282F221}"/>
              </a:ext>
            </a:extLst>
          </p:cNvPr>
          <p:cNvCxnSpPr>
            <a:cxnSpLocks/>
            <a:stCxn id="37" idx="2"/>
            <a:endCxn id="45" idx="1"/>
          </p:cNvCxnSpPr>
          <p:nvPr/>
        </p:nvCxnSpPr>
        <p:spPr>
          <a:xfrm rot="16200000" flipH="1">
            <a:off x="6640522" y="1910822"/>
            <a:ext cx="350075" cy="128834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CC26251-DE49-047F-7756-C6177CD1C2F7}"/>
              </a:ext>
            </a:extLst>
          </p:cNvPr>
          <p:cNvSpPr txBox="1"/>
          <p:nvPr/>
        </p:nvSpPr>
        <p:spPr>
          <a:xfrm>
            <a:off x="3408557"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2" name="Straight Arrow Connector 51">
            <a:extLst>
              <a:ext uri="{FF2B5EF4-FFF2-40B4-BE49-F238E27FC236}">
                <a16:creationId xmlns:a16="http://schemas.microsoft.com/office/drawing/2014/main" id="{186B6B4C-8551-485B-8824-65BE302CC679}"/>
              </a:ext>
            </a:extLst>
          </p:cNvPr>
          <p:cNvCxnSpPr>
            <a:stCxn id="44" idx="2"/>
            <a:endCxn id="50" idx="0"/>
          </p:cNvCxnSpPr>
          <p:nvPr/>
        </p:nvCxnSpPr>
        <p:spPr>
          <a:xfrm>
            <a:off x="4064570"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0B483734-3490-45AD-C06C-57BF04C9417A}"/>
              </a:ext>
            </a:extLst>
          </p:cNvPr>
          <p:cNvSpPr txBox="1"/>
          <p:nvPr/>
        </p:nvSpPr>
        <p:spPr>
          <a:xfrm>
            <a:off x="7031505"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7" name="Straight Arrow Connector 56">
            <a:extLst>
              <a:ext uri="{FF2B5EF4-FFF2-40B4-BE49-F238E27FC236}">
                <a16:creationId xmlns:a16="http://schemas.microsoft.com/office/drawing/2014/main" id="{6D92BAD0-B784-8417-D7EE-BBA43254668A}"/>
              </a:ext>
            </a:extLst>
          </p:cNvPr>
          <p:cNvCxnSpPr>
            <a:stCxn id="45" idx="2"/>
            <a:endCxn id="55" idx="0"/>
          </p:cNvCxnSpPr>
          <p:nvPr/>
        </p:nvCxnSpPr>
        <p:spPr>
          <a:xfrm>
            <a:off x="7687518"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EAA20B00-B749-814B-9DA4-49290AA02D2A}"/>
              </a:ext>
            </a:extLst>
          </p:cNvPr>
          <p:cNvCxnSpPr>
            <a:cxnSpLocks/>
            <a:stCxn id="50" idx="2"/>
            <a:endCxn id="59" idx="3"/>
          </p:cNvCxnSpPr>
          <p:nvPr/>
        </p:nvCxnSpPr>
        <p:spPr>
          <a:xfrm rot="5400000">
            <a:off x="3504825" y="3339273"/>
            <a:ext cx="352294" cy="76719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4FE9285-9150-780E-17F6-4CDFF9F0FB8B}"/>
              </a:ext>
            </a:extLst>
          </p:cNvPr>
          <p:cNvSpPr txBox="1"/>
          <p:nvPr/>
        </p:nvSpPr>
        <p:spPr>
          <a:xfrm>
            <a:off x="2811856" y="3714352"/>
            <a:ext cx="485518" cy="369332"/>
          </a:xfrm>
          <a:prstGeom prst="rect">
            <a:avLst/>
          </a:prstGeom>
          <a:noFill/>
        </p:spPr>
        <p:txBody>
          <a:bodyPr wrap="none" rtlCol="0">
            <a:spAutoFit/>
          </a:bodyPr>
          <a:lstStyle/>
          <a:p>
            <a:r>
              <a:rPr lang="en-GB">
                <a:solidFill>
                  <a:srgbClr val="004280"/>
                </a:solidFill>
              </a:rPr>
              <a:t>Yes</a:t>
            </a:r>
          </a:p>
        </p:txBody>
      </p:sp>
      <p:sp>
        <p:nvSpPr>
          <p:cNvPr id="60" name="TextBox 59">
            <a:extLst>
              <a:ext uri="{FF2B5EF4-FFF2-40B4-BE49-F238E27FC236}">
                <a16:creationId xmlns:a16="http://schemas.microsoft.com/office/drawing/2014/main" id="{B3325014-6B22-C9F4-6D65-5E67BE052F53}"/>
              </a:ext>
            </a:extLst>
          </p:cNvPr>
          <p:cNvSpPr txBox="1"/>
          <p:nvPr/>
        </p:nvSpPr>
        <p:spPr>
          <a:xfrm>
            <a:off x="4749858" y="3714352"/>
            <a:ext cx="455574" cy="369332"/>
          </a:xfrm>
          <a:prstGeom prst="rect">
            <a:avLst/>
          </a:prstGeom>
          <a:noFill/>
        </p:spPr>
        <p:txBody>
          <a:bodyPr wrap="none" rtlCol="0">
            <a:spAutoFit/>
          </a:bodyPr>
          <a:lstStyle/>
          <a:p>
            <a:r>
              <a:rPr lang="en-GB">
                <a:solidFill>
                  <a:srgbClr val="004280"/>
                </a:solidFill>
              </a:rPr>
              <a:t>No</a:t>
            </a:r>
          </a:p>
        </p:txBody>
      </p:sp>
      <p:cxnSp>
        <p:nvCxnSpPr>
          <p:cNvPr id="61" name="Connector: Elbow 60">
            <a:extLst>
              <a:ext uri="{FF2B5EF4-FFF2-40B4-BE49-F238E27FC236}">
                <a16:creationId xmlns:a16="http://schemas.microsoft.com/office/drawing/2014/main" id="{38EBEE5C-A919-FDCA-4E06-A2437D346C29}"/>
              </a:ext>
            </a:extLst>
          </p:cNvPr>
          <p:cNvCxnSpPr>
            <a:cxnSpLocks/>
            <a:stCxn id="50" idx="2"/>
            <a:endCxn id="60" idx="1"/>
          </p:cNvCxnSpPr>
          <p:nvPr/>
        </p:nvCxnSpPr>
        <p:spPr>
          <a:xfrm rot="16200000" flipH="1">
            <a:off x="4231067" y="3380227"/>
            <a:ext cx="352294" cy="68528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56D28458-6F50-F64D-EE1E-4374D94BD00E}"/>
              </a:ext>
            </a:extLst>
          </p:cNvPr>
          <p:cNvCxnSpPr>
            <a:cxnSpLocks/>
            <a:stCxn id="55" idx="2"/>
            <a:endCxn id="63" idx="3"/>
          </p:cNvCxnSpPr>
          <p:nvPr/>
        </p:nvCxnSpPr>
        <p:spPr>
          <a:xfrm rot="5400000">
            <a:off x="7117508" y="3336818"/>
            <a:ext cx="360104" cy="779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198DD8A6-764D-D554-9B37-FA4781F6A5D6}"/>
              </a:ext>
            </a:extLst>
          </p:cNvPr>
          <p:cNvSpPr txBox="1"/>
          <p:nvPr/>
        </p:nvSpPr>
        <p:spPr>
          <a:xfrm>
            <a:off x="6422083" y="3722162"/>
            <a:ext cx="485518" cy="369332"/>
          </a:xfrm>
          <a:prstGeom prst="rect">
            <a:avLst/>
          </a:prstGeom>
          <a:noFill/>
        </p:spPr>
        <p:txBody>
          <a:bodyPr wrap="none" rtlCol="0">
            <a:spAutoFit/>
          </a:bodyPr>
          <a:lstStyle/>
          <a:p>
            <a:r>
              <a:rPr lang="en-GB">
                <a:solidFill>
                  <a:srgbClr val="004280"/>
                </a:solidFill>
              </a:rPr>
              <a:t>Yes</a:t>
            </a:r>
          </a:p>
        </p:txBody>
      </p:sp>
      <p:sp>
        <p:nvSpPr>
          <p:cNvPr id="64" name="TextBox 63">
            <a:extLst>
              <a:ext uri="{FF2B5EF4-FFF2-40B4-BE49-F238E27FC236}">
                <a16:creationId xmlns:a16="http://schemas.microsoft.com/office/drawing/2014/main" id="{620A20D9-A642-0DFA-7C5E-ED2BAE54137C}"/>
              </a:ext>
            </a:extLst>
          </p:cNvPr>
          <p:cNvSpPr txBox="1"/>
          <p:nvPr/>
        </p:nvSpPr>
        <p:spPr>
          <a:xfrm>
            <a:off x="8229067" y="3727917"/>
            <a:ext cx="455574" cy="369332"/>
          </a:xfrm>
          <a:prstGeom prst="rect">
            <a:avLst/>
          </a:prstGeom>
          <a:noFill/>
        </p:spPr>
        <p:txBody>
          <a:bodyPr wrap="none" rtlCol="0">
            <a:spAutoFit/>
          </a:bodyPr>
          <a:lstStyle/>
          <a:p>
            <a:r>
              <a:rPr lang="en-GB">
                <a:solidFill>
                  <a:srgbClr val="004280"/>
                </a:solidFill>
              </a:rPr>
              <a:t>No</a:t>
            </a:r>
          </a:p>
        </p:txBody>
      </p:sp>
      <p:cxnSp>
        <p:nvCxnSpPr>
          <p:cNvPr id="65" name="Connector: Elbow 64">
            <a:extLst>
              <a:ext uri="{FF2B5EF4-FFF2-40B4-BE49-F238E27FC236}">
                <a16:creationId xmlns:a16="http://schemas.microsoft.com/office/drawing/2014/main" id="{0441A932-A0D1-C49B-93B6-161294875619}"/>
              </a:ext>
            </a:extLst>
          </p:cNvPr>
          <p:cNvCxnSpPr>
            <a:cxnSpLocks/>
            <a:stCxn id="55" idx="2"/>
            <a:endCxn id="64" idx="1"/>
          </p:cNvCxnSpPr>
          <p:nvPr/>
        </p:nvCxnSpPr>
        <p:spPr>
          <a:xfrm rot="16200000" flipH="1">
            <a:off x="7775363" y="3458878"/>
            <a:ext cx="365859" cy="54154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FA4057FE-CC3D-F490-653B-7E8485DB4B5D}"/>
              </a:ext>
            </a:extLst>
          </p:cNvPr>
          <p:cNvSpPr txBox="1"/>
          <p:nvPr/>
        </p:nvSpPr>
        <p:spPr>
          <a:xfrm>
            <a:off x="5897926" y="4123355"/>
            <a:ext cx="1533832" cy="584775"/>
          </a:xfrm>
          <a:prstGeom prst="rect">
            <a:avLst/>
          </a:prstGeom>
          <a:noFill/>
        </p:spPr>
        <p:txBody>
          <a:bodyPr wrap="square" rtlCol="0">
            <a:spAutoFit/>
          </a:bodyPr>
          <a:lstStyle/>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a:t>
            </a:r>
          </a:p>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non-recurrent</a:t>
            </a:r>
          </a:p>
        </p:txBody>
      </p:sp>
      <p:sp>
        <p:nvSpPr>
          <p:cNvPr id="90" name="TextBox 89">
            <a:extLst>
              <a:ext uri="{FF2B5EF4-FFF2-40B4-BE49-F238E27FC236}">
                <a16:creationId xmlns:a16="http://schemas.microsoft.com/office/drawing/2014/main" id="{ED216B76-6E51-FF88-0A02-3E33FBA1F2B5}"/>
              </a:ext>
            </a:extLst>
          </p:cNvPr>
          <p:cNvSpPr txBox="1"/>
          <p:nvPr/>
        </p:nvSpPr>
        <p:spPr>
          <a:xfrm>
            <a:off x="2374156" y="4066647"/>
            <a:ext cx="14077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recurrent</a:t>
            </a:r>
          </a:p>
        </p:txBody>
      </p:sp>
      <p:sp>
        <p:nvSpPr>
          <p:cNvPr id="91" name="TextBox 90">
            <a:extLst>
              <a:ext uri="{FF2B5EF4-FFF2-40B4-BE49-F238E27FC236}">
                <a16:creationId xmlns:a16="http://schemas.microsoft.com/office/drawing/2014/main" id="{DA8B2A3C-BBCA-D711-DD0C-B78E74BCA939}"/>
              </a:ext>
            </a:extLst>
          </p:cNvPr>
          <p:cNvSpPr txBox="1"/>
          <p:nvPr/>
        </p:nvSpPr>
        <p:spPr>
          <a:xfrm>
            <a:off x="4293052" y="4055639"/>
            <a:ext cx="15151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Other recurrent</a:t>
            </a:r>
          </a:p>
        </p:txBody>
      </p:sp>
      <p:sp>
        <p:nvSpPr>
          <p:cNvPr id="93" name="TextBox 92">
            <a:extLst>
              <a:ext uri="{FF2B5EF4-FFF2-40B4-BE49-F238E27FC236}">
                <a16:creationId xmlns:a16="http://schemas.microsoft.com/office/drawing/2014/main" id="{168D886B-4436-AB6B-B985-1E7CCA340294}"/>
              </a:ext>
            </a:extLst>
          </p:cNvPr>
          <p:cNvSpPr txBox="1"/>
          <p:nvPr/>
        </p:nvSpPr>
        <p:spPr>
          <a:xfrm>
            <a:off x="7748262" y="4066647"/>
            <a:ext cx="1417184" cy="584775"/>
          </a:xfrm>
          <a:prstGeom prst="rect">
            <a:avLst/>
          </a:prstGeom>
          <a:noFill/>
        </p:spPr>
        <p:txBody>
          <a:bodyPr wrap="square">
            <a:spAutoFit/>
          </a:bodyPr>
          <a:lstStyle/>
          <a:p>
            <a:pPr algn="ctr"/>
            <a:r>
              <a:rPr lang="en-GB" sz="1600">
                <a:solidFill>
                  <a:srgbClr val="FF0000"/>
                </a:solidFill>
              </a:rPr>
              <a:t>Other</a:t>
            </a:r>
          </a:p>
          <a:p>
            <a:pPr algn="ctr"/>
            <a:r>
              <a:rPr lang="en-GB" sz="1600">
                <a:solidFill>
                  <a:srgbClr val="FF0000"/>
                </a:solidFill>
              </a:rPr>
              <a:t>non-recurrent </a:t>
            </a:r>
          </a:p>
        </p:txBody>
      </p:sp>
      <p:pic>
        <p:nvPicPr>
          <p:cNvPr id="6" name="Graphic 5" descr="Home with solid fill">
            <a:hlinkClick r:id="rId2" action="ppaction://hlinksldjump"/>
            <a:extLst>
              <a:ext uri="{FF2B5EF4-FFF2-40B4-BE49-F238E27FC236}">
                <a16:creationId xmlns:a16="http://schemas.microsoft.com/office/drawing/2014/main" id="{3C9078DB-729E-DDC6-D98B-04D76E970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8" name="TextBox 7">
            <a:extLst>
              <a:ext uri="{FF2B5EF4-FFF2-40B4-BE49-F238E27FC236}">
                <a16:creationId xmlns:a16="http://schemas.microsoft.com/office/drawing/2014/main" id="{CFFE455E-7123-6769-CD97-52E448AC43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526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a:bodyPr>
          <a:lstStyle/>
          <a:p>
            <a:pPr marL="342900" lvl="0" indent="-342900">
              <a:lnSpc>
                <a:spcPct val="107000"/>
              </a:lnSpc>
              <a:spcAft>
                <a:spcPts val="800"/>
              </a:spcAft>
              <a:buFont typeface="Symbol" panose="05050102010706020507" pitchFamily="18" charset="2"/>
              <a:buChar char=""/>
            </a:pP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In-year cost </a:t>
            </a: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cost for the current/first NHS financial year i.e. April-March.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Recurrent bids </a:t>
            </a:r>
            <a:r>
              <a:rPr lang="en-GB" sz="105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 the in-year cost might be lower than the recurrent costs as there will only be part-year spending for the first 	year,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e.g. 1 WTE band 7 clinical skills lead 24/25 only 8 months £48k recurrent amount £72k, £72k will be added to following years 	baseline position.</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 </a:t>
            </a:r>
            <a:r>
              <a:rPr lang="en-GB" sz="1050">
                <a:latin typeface="Source Sans Pro" panose="020B0503030403020204" pitchFamily="34" charset="0"/>
                <a:ea typeface="Source Sans Pro" panose="020B0503030403020204" pitchFamily="34" charset="0"/>
                <a:cs typeface="Times New Roman" panose="02020603050405020304" pitchFamily="18" charset="0"/>
              </a:rPr>
              <a:t>– should reflect the current year costs only</a:t>
            </a:r>
            <a:endParaRPr lang="en-GB" sz="105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a:latin typeface="Source Sans Pro" panose="020B0503030403020204" pitchFamily="34" charset="0"/>
                <a:ea typeface="Source Sans Pro" panose="020B0503030403020204" pitchFamily="34" charset="0"/>
                <a:cs typeface="Times New Roman" panose="02020603050405020304" pitchFamily="18" charset="0"/>
              </a:rPr>
              <a:t>Future year cost </a:t>
            </a:r>
            <a:r>
              <a:rPr lang="en-GB" sz="1100">
                <a:latin typeface="Source Sans Pro" panose="020B0503030403020204" pitchFamily="34" charset="0"/>
                <a:ea typeface="Source Sans Pro" panose="020B0503030403020204" pitchFamily="34" charset="0"/>
                <a:cs typeface="Times New Roman" panose="02020603050405020304" pitchFamily="18" charset="0"/>
              </a:rPr>
              <a:t>– only available for </a:t>
            </a:r>
            <a:r>
              <a:rPr lang="en-GB" sz="11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bids </a:t>
            </a:r>
            <a:r>
              <a:rPr lang="en-GB" sz="1100">
                <a:solidFill>
                  <a:srgbClr val="17365E"/>
                </a:solidFill>
                <a:latin typeface="Source Sans Pro" panose="020B0503030403020204" pitchFamily="34" charset="0"/>
                <a:ea typeface="Source Sans Pro" panose="020B0503030403020204" pitchFamily="34" charset="0"/>
                <a:cs typeface="Times New Roman" panose="02020603050405020304" pitchFamily="18" charset="0"/>
              </a:rPr>
              <a:t>this allows for multi-year bids to be placed and funding approved</a:t>
            </a:r>
          </a:p>
          <a:p>
            <a:pPr marL="0" lvl="0" indent="0">
              <a:lnSpc>
                <a:spcPct val="107000"/>
              </a:lnSpc>
              <a:spcAft>
                <a:spcPts val="800"/>
              </a:spcAft>
              <a:buNone/>
            </a:pPr>
            <a:r>
              <a:rPr lang="en-GB" sz="110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e.g. accommodation block refurb current year £250k, future year 1 £60k </a:t>
            </a:r>
          </a:p>
          <a:p>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Breakdown of costing 250 characters </a:t>
            </a:r>
            <a:r>
              <a:rPr lang="en-GB" sz="1200">
                <a:effectLst/>
                <a:latin typeface="Source Sans Pro" panose="020B0503030403020204" pitchFamily="34" charset="0"/>
                <a:ea typeface="Source Sans Pro" panose="020B0503030403020204" pitchFamily="34" charset="0"/>
                <a:cs typeface="Times New Roman" panose="02020603050405020304" pitchFamily="18" charset="0"/>
              </a:rPr>
              <a:t>– this should detail the spend </a:t>
            </a:r>
            <a:r>
              <a:rPr lang="en-GB" sz="1200" err="1">
                <a:effectLst/>
                <a:latin typeface="Source Sans Pro" panose="020B0503030403020204" pitchFamily="34" charset="0"/>
                <a:ea typeface="Source Sans Pro" panose="020B0503030403020204" pitchFamily="34" charset="0"/>
                <a:cs typeface="Times New Roman" panose="02020603050405020304" pitchFamily="18" charset="0"/>
              </a:rPr>
              <a:t>eg</a:t>
            </a:r>
            <a:r>
              <a:rPr lang="en-GB" sz="1200">
                <a:latin typeface="Source Sans Pro" panose="020B0503030403020204" pitchFamily="34" charset="0"/>
                <a:ea typeface="Source Sans Pro" panose="020B0503030403020204" pitchFamily="34" charset="0"/>
                <a:cs typeface="Times New Roman" panose="02020603050405020304" pitchFamily="18" charset="0"/>
              </a:rPr>
              <a:t> 10 laptops at £1000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5 smart screens £10k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a:t>
            </a:r>
            <a:endParaRPr lang="en-GB" sz="120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body" sz="quarter" idx="11"/>
          </p:nvPr>
        </p:nvSpPr>
        <p:spPr/>
        <p:txBody>
          <a:bodyPr>
            <a:normAutofit fontScale="92500" lnSpcReduction="20000"/>
          </a:bodyPr>
          <a:lstStyle/>
          <a:p>
            <a:r>
              <a:rPr lang="en-GB"/>
              <a:t>Information for Bids</a:t>
            </a:r>
          </a:p>
        </p:txBody>
      </p:sp>
      <p:pic>
        <p:nvPicPr>
          <p:cNvPr id="4" name="Graphic 3" descr="Home with solid fill">
            <a:hlinkClick r:id="rId2" action="ppaction://hlinksldjump"/>
            <a:extLst>
              <a:ext uri="{FF2B5EF4-FFF2-40B4-BE49-F238E27FC236}">
                <a16:creationId xmlns:a16="http://schemas.microsoft.com/office/drawing/2014/main" id="{F90D778B-7E95-16F3-77A6-6FE8E4F80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C291B83-F172-BA2C-B171-CE6A22646FD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9864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Edit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C1CAD46C-AA39-D1F2-B830-DFA0FDF37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DE83669-7CF8-929F-F2E3-CE364AC40F6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893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228313" y="866321"/>
            <a:ext cx="8776350" cy="830997"/>
          </a:xfrm>
          <a:prstGeom prst="rect">
            <a:avLst/>
          </a:prstGeom>
          <a:noFill/>
        </p:spPr>
        <p:txBody>
          <a:bodyPr wrap="square">
            <a:spAutoFit/>
          </a:bodyPr>
          <a:lstStyle/>
          <a:p>
            <a:r>
              <a:rPr lang="en-GB" sz="2400"/>
              <a:t>Bids with a status of Draft can be edited by selecting Edit from the Actions dropdown in the bid summary table.</a:t>
            </a:r>
          </a:p>
        </p:txBody>
      </p:sp>
      <p:pic>
        <p:nvPicPr>
          <p:cNvPr id="4" name="Picture 3">
            <a:extLst>
              <a:ext uri="{FF2B5EF4-FFF2-40B4-BE49-F238E27FC236}">
                <a16:creationId xmlns:a16="http://schemas.microsoft.com/office/drawing/2014/main" id="{3C72CFDD-262B-D4BA-990F-6B77E864306C}"/>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5" name="Rectangle 4">
            <a:extLst>
              <a:ext uri="{FF2B5EF4-FFF2-40B4-BE49-F238E27FC236}">
                <a16:creationId xmlns:a16="http://schemas.microsoft.com/office/drawing/2014/main" id="{5B80E08A-6B2A-B6BC-F38A-C743697B2AEB}"/>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8392DF8-551B-2F81-B51B-D3E2939CC0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B9D77C5E-4D07-A614-7268-37DE7DA8D5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69219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3082834" y="928926"/>
            <a:ext cx="2272937" cy="3970318"/>
          </a:xfrm>
          <a:prstGeom prst="rect">
            <a:avLst/>
          </a:prstGeom>
          <a:noFill/>
        </p:spPr>
        <p:txBody>
          <a:bodyPr wrap="square">
            <a:spAutoFit/>
          </a:bodyPr>
          <a:lstStyle/>
          <a:p>
            <a:r>
              <a:rPr lang="en-GB"/>
              <a:t>The user will then be able to update or add details as required, going through the same process as creating a bid i.e. Project details page, costing page, then summary.</a:t>
            </a:r>
          </a:p>
          <a:p>
            <a:endParaRPr lang="en-GB"/>
          </a:p>
          <a:p>
            <a:r>
              <a:rPr lang="en-GB"/>
              <a:t>From the summary page, they can submit the bid or save it as a draft again.</a:t>
            </a:r>
          </a:p>
        </p:txBody>
      </p:sp>
      <p:pic>
        <p:nvPicPr>
          <p:cNvPr id="6" name="Picture 5">
            <a:extLst>
              <a:ext uri="{FF2B5EF4-FFF2-40B4-BE49-F238E27FC236}">
                <a16:creationId xmlns:a16="http://schemas.microsoft.com/office/drawing/2014/main" id="{8CEF7513-DA11-EBF7-3979-39880542D311}"/>
              </a:ext>
            </a:extLst>
          </p:cNvPr>
          <p:cNvPicPr>
            <a:picLocks noChangeAspect="1"/>
          </p:cNvPicPr>
          <p:nvPr/>
        </p:nvPicPr>
        <p:blipFill>
          <a:blip r:embed="rId2"/>
          <a:stretch>
            <a:fillRect/>
          </a:stretch>
        </p:blipFill>
        <p:spPr>
          <a:xfrm>
            <a:off x="485639" y="636283"/>
            <a:ext cx="2471014" cy="4254668"/>
          </a:xfrm>
          <a:prstGeom prst="rect">
            <a:avLst/>
          </a:prstGeom>
        </p:spPr>
      </p:pic>
      <p:pic>
        <p:nvPicPr>
          <p:cNvPr id="8" name="Picture 7">
            <a:extLst>
              <a:ext uri="{FF2B5EF4-FFF2-40B4-BE49-F238E27FC236}">
                <a16:creationId xmlns:a16="http://schemas.microsoft.com/office/drawing/2014/main" id="{C6BC2D20-E3BE-A7FF-8CCE-B26C51D56D03}"/>
              </a:ext>
            </a:extLst>
          </p:cNvPr>
          <p:cNvPicPr>
            <a:picLocks noChangeAspect="1"/>
          </p:cNvPicPr>
          <p:nvPr/>
        </p:nvPicPr>
        <p:blipFill>
          <a:blip r:embed="rId3"/>
          <a:stretch>
            <a:fillRect/>
          </a:stretch>
        </p:blipFill>
        <p:spPr>
          <a:xfrm>
            <a:off x="5531512" y="992777"/>
            <a:ext cx="3138606" cy="386826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A679E489-F1AC-3CB4-6339-339364365A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C4D0C4F-9D10-80FB-CE69-B79C621953E8}"/>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0097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a:bodyPr>
          <a:lstStyle/>
          <a:p>
            <a:pPr marL="0" indent="0" algn="ctr">
              <a:buNone/>
            </a:pPr>
            <a:r>
              <a:rPr lang="en-GB" sz="7200" b="1"/>
              <a:t>Withdraw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1916206" y="2571750"/>
            <a:ext cx="5365376"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 – </a:t>
            </a:r>
            <a:r>
              <a:rPr lang="en-GB" sz="1200">
                <a:latin typeface="Source Sans Pro" panose="020B0503030403020204" pitchFamily="34" charset="0"/>
                <a:ea typeface="MS Mincho" panose="02020609040205080304" pitchFamily="49" charset="-128"/>
                <a:cs typeface="Times New Roman" panose="02020603050405020304" pitchFamily="18" charset="0"/>
              </a:rPr>
              <a:t>submitted status only</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43394C9-EC91-7868-DC53-D886BAAA3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806A2F5-4873-8ACD-16C4-4498D2B64295}"/>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7449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Withdraw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Bids with a status of Draft can be withdrawn via the Edit option of the Actions dropdown in the bid summary table: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4384483F-339D-468D-E83D-A3155E816698}"/>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4" name="Rectangle 3">
            <a:extLst>
              <a:ext uri="{FF2B5EF4-FFF2-40B4-BE49-F238E27FC236}">
                <a16:creationId xmlns:a16="http://schemas.microsoft.com/office/drawing/2014/main" id="{8BE0C701-89A7-D9AC-6EDC-D21A90A8946E}"/>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Graphic 5" descr="Home with solid fill">
            <a:hlinkClick r:id="rId3" action="ppaction://hlinksldjump"/>
            <a:extLst>
              <a:ext uri="{FF2B5EF4-FFF2-40B4-BE49-F238E27FC236}">
                <a16:creationId xmlns:a16="http://schemas.microsoft.com/office/drawing/2014/main" id="{59395BE7-1098-4E13-4AF3-E012BD999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2981543-3AB7-5FF6-B38E-92620C1DBB5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3221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5998" y="427527"/>
            <a:ext cx="8832001" cy="519113"/>
          </a:xfrm>
        </p:spPr>
        <p:txBody>
          <a:bodyPr>
            <a:normAutofit fontScale="92500" lnSpcReduction="20000"/>
          </a:bodyPr>
          <a:lstStyle/>
          <a:p>
            <a:pPr algn="ctr"/>
            <a:r>
              <a:rPr lang="en-US" b="1"/>
              <a:t>Accessing Medical ACT APP</a:t>
            </a:r>
          </a:p>
        </p:txBody>
      </p:sp>
      <p:pic>
        <p:nvPicPr>
          <p:cNvPr id="7" name="Picture 6">
            <a:extLst>
              <a:ext uri="{FF2B5EF4-FFF2-40B4-BE49-F238E27FC236}">
                <a16:creationId xmlns:a16="http://schemas.microsoft.com/office/drawing/2014/main" id="{14B57312-4B42-8CB1-FD92-D9C7138807D3}"/>
              </a:ext>
            </a:extLst>
          </p:cNvPr>
          <p:cNvPicPr>
            <a:picLocks noChangeAspect="1"/>
          </p:cNvPicPr>
          <p:nvPr/>
        </p:nvPicPr>
        <p:blipFill>
          <a:blip r:embed="rId2"/>
          <a:stretch>
            <a:fillRect/>
          </a:stretch>
        </p:blipFill>
        <p:spPr>
          <a:xfrm>
            <a:off x="2132461" y="2379714"/>
            <a:ext cx="4879077" cy="2519251"/>
          </a:xfrm>
          <a:prstGeom prst="rect">
            <a:avLst/>
          </a:prstGeom>
        </p:spPr>
      </p:pic>
      <p:sp>
        <p:nvSpPr>
          <p:cNvPr id="8" name="Rectangle 7">
            <a:extLst>
              <a:ext uri="{FF2B5EF4-FFF2-40B4-BE49-F238E27FC236}">
                <a16:creationId xmlns:a16="http://schemas.microsoft.com/office/drawing/2014/main" id="{435A21EE-0030-ECFD-8662-62D39B2E3E85}"/>
              </a:ext>
            </a:extLst>
          </p:cNvPr>
          <p:cNvSpPr/>
          <p:nvPr/>
        </p:nvSpPr>
        <p:spPr>
          <a:xfrm>
            <a:off x="2132462" y="4380245"/>
            <a:ext cx="1580798"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0371767E-788C-9B38-0335-27B41C4D101A}"/>
              </a:ext>
            </a:extLst>
          </p:cNvPr>
          <p:cNvSpPr/>
          <p:nvPr/>
        </p:nvSpPr>
        <p:spPr>
          <a:xfrm>
            <a:off x="5597718" y="2379714"/>
            <a:ext cx="1359361" cy="39632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Box 11">
            <a:extLst>
              <a:ext uri="{FF2B5EF4-FFF2-40B4-BE49-F238E27FC236}">
                <a16:creationId xmlns:a16="http://schemas.microsoft.com/office/drawing/2014/main" id="{55CA2ACA-5514-B6E4-929B-E75B1D84A930}"/>
              </a:ext>
            </a:extLst>
          </p:cNvPr>
          <p:cNvSpPr txBox="1"/>
          <p:nvPr/>
        </p:nvSpPr>
        <p:spPr>
          <a:xfrm>
            <a:off x="97314" y="998611"/>
            <a:ext cx="8832001" cy="1169551"/>
          </a:xfrm>
          <a:prstGeom prst="rect">
            <a:avLst/>
          </a:prstGeom>
          <a:noFill/>
        </p:spPr>
        <p:txBody>
          <a:bodyPr wrap="square">
            <a:spAutoFit/>
          </a:bodyPr>
          <a:lstStyle/>
          <a:p>
            <a:r>
              <a:rPr lang="en-GB" sz="1400">
                <a:effectLst/>
                <a:latin typeface="Source Sans Pro" panose="020B0503030403020204" pitchFamily="34" charset="0"/>
                <a:ea typeface="MS Mincho" panose="02020609040205080304" pitchFamily="49" charset="-128"/>
                <a:cs typeface="Times New Roman" panose="02020603050405020304" pitchFamily="18" charset="0"/>
              </a:rPr>
              <a:t>Users should access their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Dashboard (</a:t>
            </a:r>
            <a:r>
              <a:rPr lang="en-GB" sz="14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3"/>
              </a:rPr>
              <a:t>https://turasdashboard.nes.nhs.scot/</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using the same login details as they use for other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applications i.e.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Learn.</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ACT can be accessed via the Applications dropdown or the ACT tile under “My tools and apps”.</a:t>
            </a:r>
            <a:r>
              <a:rPr lang="en-GB" sz="1400">
                <a:latin typeface="Source Sans Pro" panose="020B0503030403020204" pitchFamily="34" charset="0"/>
                <a:ea typeface="MS Mincho" panose="02020609040205080304" pitchFamily="49" charset="-128"/>
                <a:cs typeface="Times New Roman" panose="02020603050405020304" pitchFamily="18" charset="0"/>
              </a:rPr>
              <a:t> If this is not visible, please contact </a:t>
            </a:r>
            <a:r>
              <a:rPr lang="en-GB" sz="1400" err="1">
                <a:latin typeface="Source Sans Pro" panose="020B0503030403020204" pitchFamily="34" charset="0"/>
                <a:ea typeface="MS Mincho" panose="02020609040205080304" pitchFamily="49" charset="-128"/>
                <a:cs typeface="Times New Roman" panose="02020603050405020304" pitchFamily="18" charset="0"/>
              </a:rPr>
              <a:t>nes.medicalact@nhs.scot</a:t>
            </a:r>
            <a:r>
              <a:rPr lang="en-GB" sz="1400">
                <a:latin typeface="Source Sans Pro" panose="020B0503030403020204" pitchFamily="34" charset="0"/>
                <a:ea typeface="MS Mincho" panose="02020609040205080304" pitchFamily="49" charset="-128"/>
                <a:cs typeface="Times New Roman" panose="02020603050405020304" pitchFamily="18" charset="0"/>
              </a:rPr>
              <a:t> and a NES Admin will add you as a user.</a:t>
            </a:r>
            <a:endParaRPr lang="en-GB" sz="1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5" name="Graphic 4" descr="Home with solid fill">
            <a:hlinkClick r:id="rId4" action="ppaction://hlinksldjump"/>
            <a:extLst>
              <a:ext uri="{FF2B5EF4-FFF2-40B4-BE49-F238E27FC236}">
                <a16:creationId xmlns:a16="http://schemas.microsoft.com/office/drawing/2014/main" id="{6F4430C9-7AB4-4C7F-00A3-14EDD937A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hlinkClick r:id="rId4" action="ppaction://hlinksldjump"/>
            <a:extLst>
              <a:ext uri="{FF2B5EF4-FFF2-40B4-BE49-F238E27FC236}">
                <a16:creationId xmlns:a16="http://schemas.microsoft.com/office/drawing/2014/main" id="{5BF737AF-6658-1C7F-951E-0210B1CEA6C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08465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119189" y="746145"/>
            <a:ext cx="8905619" cy="584775"/>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is taken to the draft bid form. They can check the details to ensure the correct form is being withdrawn</a:t>
            </a:r>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 and can select “Withdraw bid” at the bottom of the form.</a:t>
            </a:r>
            <a:endParaRPr lang="en-GB" sz="1600"/>
          </a:p>
        </p:txBody>
      </p:sp>
      <p:pic>
        <p:nvPicPr>
          <p:cNvPr id="4" name="Picture 3">
            <a:extLst>
              <a:ext uri="{FF2B5EF4-FFF2-40B4-BE49-F238E27FC236}">
                <a16:creationId xmlns:a16="http://schemas.microsoft.com/office/drawing/2014/main" id="{F23F8202-2A08-F67C-3982-DB93A27B655C}"/>
              </a:ext>
            </a:extLst>
          </p:cNvPr>
          <p:cNvPicPr>
            <a:picLocks noChangeAspect="1"/>
          </p:cNvPicPr>
          <p:nvPr/>
        </p:nvPicPr>
        <p:blipFill>
          <a:blip r:embed="rId2"/>
          <a:stretch>
            <a:fillRect/>
          </a:stretch>
        </p:blipFill>
        <p:spPr>
          <a:xfrm>
            <a:off x="5730021" y="2306065"/>
            <a:ext cx="3202872" cy="1256885"/>
          </a:xfrm>
          <a:prstGeom prst="rect">
            <a:avLst/>
          </a:prstGeom>
        </p:spPr>
      </p:pic>
      <p:sp>
        <p:nvSpPr>
          <p:cNvPr id="7" name="TextBox 6">
            <a:extLst>
              <a:ext uri="{FF2B5EF4-FFF2-40B4-BE49-F238E27FC236}">
                <a16:creationId xmlns:a16="http://schemas.microsoft.com/office/drawing/2014/main" id="{4CB1BA02-CF14-7270-6919-AA597CB323D4}"/>
              </a:ext>
            </a:extLst>
          </p:cNvPr>
          <p:cNvSpPr txBox="1"/>
          <p:nvPr/>
        </p:nvSpPr>
        <p:spPr>
          <a:xfrm>
            <a:off x="6194618" y="3696673"/>
            <a:ext cx="2278126" cy="830997"/>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modal will request confirmation for the bid to be withdrawn.</a:t>
            </a:r>
            <a:endParaRPr lang="en-GB" sz="1600"/>
          </a:p>
        </p:txBody>
      </p:sp>
      <p:pic>
        <p:nvPicPr>
          <p:cNvPr id="6" name="Picture 5">
            <a:extLst>
              <a:ext uri="{FF2B5EF4-FFF2-40B4-BE49-F238E27FC236}">
                <a16:creationId xmlns:a16="http://schemas.microsoft.com/office/drawing/2014/main" id="{11E9CD09-5028-A0A7-D0A2-F4AF03B56F8E}"/>
              </a:ext>
            </a:extLst>
          </p:cNvPr>
          <p:cNvPicPr>
            <a:picLocks noChangeAspect="1"/>
          </p:cNvPicPr>
          <p:nvPr/>
        </p:nvPicPr>
        <p:blipFill>
          <a:blip r:embed="rId3"/>
          <a:stretch>
            <a:fillRect/>
          </a:stretch>
        </p:blipFill>
        <p:spPr>
          <a:xfrm>
            <a:off x="211107" y="1451488"/>
            <a:ext cx="5098312" cy="3415060"/>
          </a:xfrm>
          <a:prstGeom prst="rect">
            <a:avLst/>
          </a:prstGeom>
        </p:spPr>
      </p:pic>
      <p:sp>
        <p:nvSpPr>
          <p:cNvPr id="9" name="Rectangle 8">
            <a:extLst>
              <a:ext uri="{FF2B5EF4-FFF2-40B4-BE49-F238E27FC236}">
                <a16:creationId xmlns:a16="http://schemas.microsoft.com/office/drawing/2014/main" id="{B46823F8-9C55-FF55-70EF-092F7FDE7BFE}"/>
              </a:ext>
            </a:extLst>
          </p:cNvPr>
          <p:cNvSpPr/>
          <p:nvPr/>
        </p:nvSpPr>
        <p:spPr>
          <a:xfrm>
            <a:off x="3174696" y="4288831"/>
            <a:ext cx="978450" cy="40130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4" action="ppaction://hlinksldjump"/>
            <a:extLst>
              <a:ext uri="{FF2B5EF4-FFF2-40B4-BE49-F238E27FC236}">
                <a16:creationId xmlns:a16="http://schemas.microsoft.com/office/drawing/2014/main" id="{54880F2A-6C5D-F523-C379-CD87BF4EC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7B97D0A-63CC-F0BB-AE30-67B5B0D6B0D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2892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679277" y="844886"/>
            <a:ext cx="4341309" cy="3970318"/>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taken back to the ACT landing page where a green alert will confirm withdrawal of the bid.</a:t>
            </a:r>
          </a:p>
          <a:p>
            <a:endPar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of the bid will update to Withdrawn in the bid summary table.</a:t>
            </a:r>
            <a:endParaRPr lang="en-GB" sz="2800"/>
          </a:p>
        </p:txBody>
      </p:sp>
      <p:pic>
        <p:nvPicPr>
          <p:cNvPr id="6" name="Picture 5">
            <a:extLst>
              <a:ext uri="{FF2B5EF4-FFF2-40B4-BE49-F238E27FC236}">
                <a16:creationId xmlns:a16="http://schemas.microsoft.com/office/drawing/2014/main" id="{8C6D0810-2510-C28C-DA65-993350A7FD27}"/>
              </a:ext>
            </a:extLst>
          </p:cNvPr>
          <p:cNvPicPr>
            <a:picLocks noChangeAspect="1"/>
          </p:cNvPicPr>
          <p:nvPr/>
        </p:nvPicPr>
        <p:blipFill>
          <a:blip r:embed="rId2"/>
          <a:stretch>
            <a:fillRect/>
          </a:stretch>
        </p:blipFill>
        <p:spPr>
          <a:xfrm>
            <a:off x="338357" y="671209"/>
            <a:ext cx="4126368" cy="4263285"/>
          </a:xfrm>
          <a:prstGeom prst="rect">
            <a:avLst/>
          </a:prstGeom>
        </p:spPr>
      </p:pic>
      <p:sp>
        <p:nvSpPr>
          <p:cNvPr id="9" name="Rectangle 8">
            <a:extLst>
              <a:ext uri="{FF2B5EF4-FFF2-40B4-BE49-F238E27FC236}">
                <a16:creationId xmlns:a16="http://schemas.microsoft.com/office/drawing/2014/main" id="{FDEA7767-E973-4023-0A83-D542C2EC52DE}"/>
              </a:ext>
            </a:extLst>
          </p:cNvPr>
          <p:cNvSpPr/>
          <p:nvPr/>
        </p:nvSpPr>
        <p:spPr>
          <a:xfrm>
            <a:off x="338356" y="671210"/>
            <a:ext cx="4126367" cy="32156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28CFC967-B89F-7FD7-92DC-26A1EE4664D3}"/>
              </a:ext>
            </a:extLst>
          </p:cNvPr>
          <p:cNvSpPr/>
          <p:nvPr/>
        </p:nvSpPr>
        <p:spPr>
          <a:xfrm>
            <a:off x="338357" y="4659086"/>
            <a:ext cx="3676294" cy="23919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9FF0061-49AC-3611-D41C-7847CE21D1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2B37B23F-5DA4-AC38-39C3-4EDBDEAEA36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0349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1234688"/>
          </a:xfrm>
        </p:spPr>
        <p:txBody>
          <a:bodyPr>
            <a:normAutofit fontScale="85000" lnSpcReduction="10000"/>
          </a:bodyPr>
          <a:lstStyle/>
          <a:p>
            <a:pPr marL="0" indent="0" algn="ctr">
              <a:buNone/>
            </a:pPr>
            <a:r>
              <a:rPr lang="en-GB" sz="7200" b="1"/>
              <a:t>Download Filtered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D6B230C1-5106-929B-6CC4-D7C8298B4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59515B1-DF88-9A19-1974-AD08FCB0E90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31134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8955" y="844886"/>
            <a:ext cx="8891632" cy="1384995"/>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Details of bids in the summary table can be downloaded in an .xlsx file by using the “Download filtered bids” button below the summary table.</a:t>
            </a:r>
            <a:endParaRPr lang="en-GB" sz="2800"/>
          </a:p>
        </p:txBody>
      </p:sp>
      <p:pic>
        <p:nvPicPr>
          <p:cNvPr id="4" name="Picture 3">
            <a:extLst>
              <a:ext uri="{FF2B5EF4-FFF2-40B4-BE49-F238E27FC236}">
                <a16:creationId xmlns:a16="http://schemas.microsoft.com/office/drawing/2014/main" id="{BD5E28AE-879D-3DD4-577A-971279F86AC8}"/>
              </a:ext>
            </a:extLst>
          </p:cNvPr>
          <p:cNvPicPr>
            <a:picLocks noChangeAspect="1"/>
          </p:cNvPicPr>
          <p:nvPr/>
        </p:nvPicPr>
        <p:blipFill>
          <a:blip r:embed="rId2"/>
          <a:stretch>
            <a:fillRect/>
          </a:stretch>
        </p:blipFill>
        <p:spPr>
          <a:xfrm>
            <a:off x="885634" y="2390471"/>
            <a:ext cx="7372729" cy="2273417"/>
          </a:xfrm>
          <a:prstGeom prst="rect">
            <a:avLst/>
          </a:prstGeom>
        </p:spPr>
      </p:pic>
      <p:sp>
        <p:nvSpPr>
          <p:cNvPr id="5" name="Rectangle 4">
            <a:extLst>
              <a:ext uri="{FF2B5EF4-FFF2-40B4-BE49-F238E27FC236}">
                <a16:creationId xmlns:a16="http://schemas.microsoft.com/office/drawing/2014/main" id="{836FEBD6-A59D-59EC-69A4-0261AD7C9454}"/>
              </a:ext>
            </a:extLst>
          </p:cNvPr>
          <p:cNvSpPr/>
          <p:nvPr/>
        </p:nvSpPr>
        <p:spPr>
          <a:xfrm>
            <a:off x="1030019" y="4231194"/>
            <a:ext cx="1660427" cy="38183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513555DB-0260-2A17-71AD-02374CC64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D5F88A4A-A3AE-20F4-ED3F-E125E3C0877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696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754326"/>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and search options can be used to filter what is shown in the bid summary table. The download option will then only download the bids which are currently appearing in the summary table.</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example, if you choose to show only withdrawn bids (via the Status dropdown), selecting to download filtered bids will only download those with the Withdrawn status.</a:t>
            </a:r>
            <a:endParaRPr lang="en-GB"/>
          </a:p>
        </p:txBody>
      </p:sp>
      <p:pic>
        <p:nvPicPr>
          <p:cNvPr id="6" name="Picture 5">
            <a:extLst>
              <a:ext uri="{FF2B5EF4-FFF2-40B4-BE49-F238E27FC236}">
                <a16:creationId xmlns:a16="http://schemas.microsoft.com/office/drawing/2014/main" id="{61FEBD19-A8BC-8FA5-AF8D-1B17D9742279}"/>
              </a:ext>
            </a:extLst>
          </p:cNvPr>
          <p:cNvPicPr>
            <a:picLocks noChangeAspect="1"/>
          </p:cNvPicPr>
          <p:nvPr/>
        </p:nvPicPr>
        <p:blipFill>
          <a:blip r:embed="rId2"/>
          <a:stretch>
            <a:fillRect/>
          </a:stretch>
        </p:blipFill>
        <p:spPr>
          <a:xfrm>
            <a:off x="2198872" y="2599212"/>
            <a:ext cx="4746253" cy="2303329"/>
          </a:xfrm>
          <a:prstGeom prst="rect">
            <a:avLst/>
          </a:prstGeom>
        </p:spPr>
      </p:pic>
      <p:sp>
        <p:nvSpPr>
          <p:cNvPr id="7" name="Rectangle 6">
            <a:extLst>
              <a:ext uri="{FF2B5EF4-FFF2-40B4-BE49-F238E27FC236}">
                <a16:creationId xmlns:a16="http://schemas.microsoft.com/office/drawing/2014/main" id="{E9B9045D-E97F-3088-0203-D8566C28CF22}"/>
              </a:ext>
            </a:extLst>
          </p:cNvPr>
          <p:cNvSpPr/>
          <p:nvPr/>
        </p:nvSpPr>
        <p:spPr>
          <a:xfrm>
            <a:off x="2198872" y="2616994"/>
            <a:ext cx="1660427" cy="42503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EBCDCD5A-060A-29BC-28F0-FDEE7088C7FA}"/>
              </a:ext>
            </a:extLst>
          </p:cNvPr>
          <p:cNvSpPr/>
          <p:nvPr/>
        </p:nvSpPr>
        <p:spPr>
          <a:xfrm>
            <a:off x="4900706" y="3369039"/>
            <a:ext cx="921411" cy="73679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1FC73371-EC1A-9C22-535C-E854E69AE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BDC10EE-866D-0942-877C-306D6DA93A6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43120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851320"/>
            <a:ext cx="8891632" cy="2308324"/>
          </a:xfrm>
          <a:prstGeom prst="rect">
            <a:avLst/>
          </a:prstGeom>
          <a:noFill/>
        </p:spPr>
        <p:txBody>
          <a:bodyPr wrap="square">
            <a:spAutoFit/>
          </a:bodyPr>
          <a:lstStyle/>
          <a:p>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downloaded Microsoft.xlsx file has two tabs:</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Results – which displays details relating to each bid</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Info – which displays details about who downloaded the bid, when they downloaded it, the total number of records for the Health Board, and the number of filtered records included in the download.</a:t>
            </a:r>
            <a:endParaRPr lang="en-GB" sz="2400"/>
          </a:p>
        </p:txBody>
      </p:sp>
      <p:pic>
        <p:nvPicPr>
          <p:cNvPr id="5" name="Picture 4">
            <a:extLst>
              <a:ext uri="{FF2B5EF4-FFF2-40B4-BE49-F238E27FC236}">
                <a16:creationId xmlns:a16="http://schemas.microsoft.com/office/drawing/2014/main" id="{E8007FBF-7093-63C9-A812-3FC4C6D55C9C}"/>
              </a:ext>
            </a:extLst>
          </p:cNvPr>
          <p:cNvPicPr>
            <a:picLocks noChangeAspect="1"/>
          </p:cNvPicPr>
          <p:nvPr/>
        </p:nvPicPr>
        <p:blipFill>
          <a:blip r:embed="rId2"/>
          <a:stretch>
            <a:fillRect/>
          </a:stretch>
        </p:blipFill>
        <p:spPr>
          <a:xfrm>
            <a:off x="4508239" y="3241657"/>
            <a:ext cx="2855348" cy="1576070"/>
          </a:xfrm>
          <a:prstGeom prst="rect">
            <a:avLst/>
          </a:prstGeom>
        </p:spPr>
      </p:pic>
      <p:sp>
        <p:nvSpPr>
          <p:cNvPr id="6" name="TextBox 5">
            <a:extLst>
              <a:ext uri="{FF2B5EF4-FFF2-40B4-BE49-F238E27FC236}">
                <a16:creationId xmlns:a16="http://schemas.microsoft.com/office/drawing/2014/main" id="{07B9D87E-56D1-A2B5-C1F5-4CD9DC1ABB06}"/>
              </a:ext>
            </a:extLst>
          </p:cNvPr>
          <p:cNvSpPr txBox="1"/>
          <p:nvPr/>
        </p:nvSpPr>
        <p:spPr>
          <a:xfrm>
            <a:off x="1148280" y="3773402"/>
            <a:ext cx="2747581" cy="369332"/>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Info tab view:</a:t>
            </a:r>
            <a:endParaRPr lang="en-GB"/>
          </a:p>
        </p:txBody>
      </p:sp>
      <p:pic>
        <p:nvPicPr>
          <p:cNvPr id="2" name="Graphic 1" descr="Home with solid fill">
            <a:hlinkClick r:id="rId3" action="ppaction://hlinksldjump"/>
            <a:extLst>
              <a:ext uri="{FF2B5EF4-FFF2-40B4-BE49-F238E27FC236}">
                <a16:creationId xmlns:a16="http://schemas.microsoft.com/office/drawing/2014/main" id="{FD4AB8F5-6D39-C2F8-B58C-8B28D5099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576C453-3EE4-CFC7-5DD8-FA8B452A02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86113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384995"/>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Results tab view.</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the Bid ID column, each bid is hyperlinked. Clicking on the Bid ID will take the user to the View page of the specific bid so the user can see it in more detail. If the spreadsheet is shared with others they will need to be a Medical ACT AP user to view the hyperlinked information.</a:t>
            </a:r>
            <a:endParaRPr lang="en-GB" sz="1600"/>
          </a:p>
        </p:txBody>
      </p:sp>
      <p:pic>
        <p:nvPicPr>
          <p:cNvPr id="12" name="Picture 11">
            <a:extLst>
              <a:ext uri="{FF2B5EF4-FFF2-40B4-BE49-F238E27FC236}">
                <a16:creationId xmlns:a16="http://schemas.microsoft.com/office/drawing/2014/main" id="{BE53BC0C-93F6-1462-1FA3-8251C521C783}"/>
              </a:ext>
            </a:extLst>
          </p:cNvPr>
          <p:cNvPicPr>
            <a:picLocks noChangeAspect="1"/>
          </p:cNvPicPr>
          <p:nvPr/>
        </p:nvPicPr>
        <p:blipFill>
          <a:blip r:embed="rId2"/>
          <a:stretch>
            <a:fillRect/>
          </a:stretch>
        </p:blipFill>
        <p:spPr>
          <a:xfrm>
            <a:off x="463339" y="2190237"/>
            <a:ext cx="8217322" cy="1263715"/>
          </a:xfrm>
          <a:prstGeom prst="rect">
            <a:avLst/>
          </a:prstGeom>
        </p:spPr>
      </p:pic>
      <p:pic>
        <p:nvPicPr>
          <p:cNvPr id="14" name="Picture 13">
            <a:extLst>
              <a:ext uri="{FF2B5EF4-FFF2-40B4-BE49-F238E27FC236}">
                <a16:creationId xmlns:a16="http://schemas.microsoft.com/office/drawing/2014/main" id="{303A4032-BEBB-7C40-F995-F368F4FCDDA7}"/>
              </a:ext>
            </a:extLst>
          </p:cNvPr>
          <p:cNvPicPr>
            <a:picLocks noChangeAspect="1"/>
          </p:cNvPicPr>
          <p:nvPr/>
        </p:nvPicPr>
        <p:blipFill>
          <a:blip r:embed="rId3"/>
          <a:stretch>
            <a:fillRect/>
          </a:stretch>
        </p:blipFill>
        <p:spPr>
          <a:xfrm>
            <a:off x="701476" y="3554012"/>
            <a:ext cx="7741048" cy="126371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69C22B26-9C68-DA4E-7936-D28684D5C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BB64EB26-BA44-9CA1-A92E-50B6E2B7DB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335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337062"/>
            <a:ext cx="8279221" cy="2106977"/>
          </a:xfrm>
        </p:spPr>
        <p:txBody>
          <a:bodyPr vert="horz" lIns="91440" tIns="45720" rIns="91440" bIns="45720" rtlCol="0" anchor="t">
            <a:normAutofit fontScale="92500" lnSpcReduction="10000"/>
          </a:bodyPr>
          <a:lstStyle/>
          <a:p>
            <a:pPr marL="0" indent="0" algn="ctr">
              <a:buNone/>
            </a:pPr>
            <a:r>
              <a:rPr lang="en-GB" sz="7200" b="1"/>
              <a:t>Download Individual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018514" y="3299661"/>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0AE8FC36-3EA7-F082-0997-AE6F8627B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CE07312-1213-6B18-4FEB-670A47EF3D1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774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Users can save individual bids as a PDF by using the View option from the Actions dropdown of the bid summary table:</a:t>
            </a:r>
            <a:endParaRPr lang="en-GB"/>
          </a:p>
        </p:txBody>
      </p:sp>
      <p:pic>
        <p:nvPicPr>
          <p:cNvPr id="4" name="Picture 3">
            <a:extLst>
              <a:ext uri="{FF2B5EF4-FFF2-40B4-BE49-F238E27FC236}">
                <a16:creationId xmlns:a16="http://schemas.microsoft.com/office/drawing/2014/main" id="{3B8FCB1E-AD96-FCE1-7C34-4D298AE73B19}"/>
              </a:ext>
            </a:extLst>
          </p:cNvPr>
          <p:cNvPicPr>
            <a:picLocks noChangeAspect="1"/>
          </p:cNvPicPr>
          <p:nvPr/>
        </p:nvPicPr>
        <p:blipFill>
          <a:blip r:embed="rId2"/>
          <a:stretch>
            <a:fillRect/>
          </a:stretch>
        </p:blipFill>
        <p:spPr>
          <a:xfrm>
            <a:off x="968188" y="1480182"/>
            <a:ext cx="7207620" cy="3245017"/>
          </a:xfrm>
          <a:prstGeom prst="rect">
            <a:avLst/>
          </a:prstGeom>
        </p:spPr>
      </p:pic>
      <p:sp>
        <p:nvSpPr>
          <p:cNvPr id="5" name="Rectangle 4">
            <a:extLst>
              <a:ext uri="{FF2B5EF4-FFF2-40B4-BE49-F238E27FC236}">
                <a16:creationId xmlns:a16="http://schemas.microsoft.com/office/drawing/2014/main" id="{3B731D6C-1CAF-B3F8-0171-71A1B8275C1A}"/>
              </a:ext>
            </a:extLst>
          </p:cNvPr>
          <p:cNvSpPr/>
          <p:nvPr/>
        </p:nvSpPr>
        <p:spPr>
          <a:xfrm>
            <a:off x="6878648" y="3380330"/>
            <a:ext cx="1180992" cy="6291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0DA321D4-C6B5-ADFD-F9E3-59BB1BF1FA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4D544E33-B97D-AF96-A23C-35BB5ED7761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8598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This will display all details of the bid which were inputted when it was created. The user can then use CTRL+P and save the page as a PDF.</a:t>
            </a:r>
            <a:endParaRPr lang="en-GB"/>
          </a:p>
        </p:txBody>
      </p:sp>
      <p:pic>
        <p:nvPicPr>
          <p:cNvPr id="6" name="Picture 5">
            <a:extLst>
              <a:ext uri="{FF2B5EF4-FFF2-40B4-BE49-F238E27FC236}">
                <a16:creationId xmlns:a16="http://schemas.microsoft.com/office/drawing/2014/main" id="{EC9E8C10-11E4-FDEB-635D-862776EC1B3C}"/>
              </a:ext>
            </a:extLst>
          </p:cNvPr>
          <p:cNvPicPr>
            <a:picLocks noChangeAspect="1"/>
          </p:cNvPicPr>
          <p:nvPr/>
        </p:nvPicPr>
        <p:blipFill>
          <a:blip r:embed="rId2"/>
          <a:stretch>
            <a:fillRect/>
          </a:stretch>
        </p:blipFill>
        <p:spPr>
          <a:xfrm>
            <a:off x="2008938" y="1377664"/>
            <a:ext cx="5126119" cy="3391365"/>
          </a:xfrm>
          <a:prstGeom prst="rect">
            <a:avLst/>
          </a:prstGeom>
        </p:spPr>
      </p:pic>
      <p:sp>
        <p:nvSpPr>
          <p:cNvPr id="7" name="Rectangle 6">
            <a:extLst>
              <a:ext uri="{FF2B5EF4-FFF2-40B4-BE49-F238E27FC236}">
                <a16:creationId xmlns:a16="http://schemas.microsoft.com/office/drawing/2014/main" id="{7B8551B0-EC78-F561-171F-09580BC793BB}"/>
              </a:ext>
            </a:extLst>
          </p:cNvPr>
          <p:cNvSpPr/>
          <p:nvPr/>
        </p:nvSpPr>
        <p:spPr>
          <a:xfrm>
            <a:off x="5669280" y="1539731"/>
            <a:ext cx="1404046" cy="3707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CEEA0C76-007B-8A7C-4FC9-F6C0656CAB5C}"/>
              </a:ext>
            </a:extLst>
          </p:cNvPr>
          <p:cNvSpPr/>
          <p:nvPr/>
        </p:nvSpPr>
        <p:spPr>
          <a:xfrm>
            <a:off x="6389000" y="4507106"/>
            <a:ext cx="466049"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E27B5B0F-0FD3-B368-CC80-05F9CD518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90C29743-FC42-B5AC-0E19-9DE1234306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66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1951549"/>
            <a:ext cx="8279221" cy="1240402"/>
          </a:xfrm>
        </p:spPr>
        <p:txBody>
          <a:bodyPr>
            <a:normAutofit/>
          </a:bodyPr>
          <a:lstStyle/>
          <a:p>
            <a:pPr marL="0" indent="0" algn="ctr">
              <a:buNone/>
            </a:pPr>
            <a:r>
              <a:rPr lang="en-GB" sz="7200" b="1"/>
              <a:t>ACT Homepage</a:t>
            </a:r>
          </a:p>
        </p:txBody>
      </p:sp>
      <p:pic>
        <p:nvPicPr>
          <p:cNvPr id="3" name="Graphic 2" descr="Home with solid fill">
            <a:hlinkClick r:id="rId2" action="ppaction://hlinksldjump"/>
            <a:extLst>
              <a:ext uri="{FF2B5EF4-FFF2-40B4-BE49-F238E27FC236}">
                <a16:creationId xmlns:a16="http://schemas.microsoft.com/office/drawing/2014/main" id="{ED4A5003-5C13-04F8-CEDB-11A3A22E7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9F420C-9D60-1289-6DF1-5419D193B51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4705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vert="horz" lIns="91440" tIns="45720" rIns="91440" bIns="45720" rtlCol="0" anchor="t">
            <a:normAutofit/>
          </a:bodyPr>
          <a:lstStyle/>
          <a:p>
            <a:pPr algn="ctr"/>
            <a:r>
              <a:rPr lang="en-US" sz="2000" b="1"/>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923330"/>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If additional documentation was uploaded when the bid was submitted, the PDF will contain the link to this. The user can then download or view the file on their browser. Only those with access to ACT will be able to download or view the linked file.</a:t>
            </a:r>
            <a:endParaRPr lang="en-GB"/>
          </a:p>
        </p:txBody>
      </p:sp>
      <p:pic>
        <p:nvPicPr>
          <p:cNvPr id="4" name="Picture 3">
            <a:extLst>
              <a:ext uri="{FF2B5EF4-FFF2-40B4-BE49-F238E27FC236}">
                <a16:creationId xmlns:a16="http://schemas.microsoft.com/office/drawing/2014/main" id="{9BD58CB4-E216-89B2-DC95-33B7A6A4F4DF}"/>
              </a:ext>
            </a:extLst>
          </p:cNvPr>
          <p:cNvPicPr>
            <a:picLocks noChangeAspect="1"/>
          </p:cNvPicPr>
          <p:nvPr/>
        </p:nvPicPr>
        <p:blipFill rotWithShape="1">
          <a:blip r:embed="rId2"/>
          <a:srcRect r="2896"/>
          <a:stretch/>
        </p:blipFill>
        <p:spPr>
          <a:xfrm>
            <a:off x="1481452" y="1737272"/>
            <a:ext cx="5653274" cy="2674895"/>
          </a:xfrm>
          <a:prstGeom prst="rect">
            <a:avLst/>
          </a:prstGeom>
        </p:spPr>
      </p:pic>
      <p:sp>
        <p:nvSpPr>
          <p:cNvPr id="5" name="Rectangle 4">
            <a:extLst>
              <a:ext uri="{FF2B5EF4-FFF2-40B4-BE49-F238E27FC236}">
                <a16:creationId xmlns:a16="http://schemas.microsoft.com/office/drawing/2014/main" id="{BEC064AF-9942-F909-2840-B98AE5E22FE2}"/>
              </a:ext>
            </a:extLst>
          </p:cNvPr>
          <p:cNvSpPr/>
          <p:nvPr/>
        </p:nvSpPr>
        <p:spPr>
          <a:xfrm>
            <a:off x="2889816" y="3144528"/>
            <a:ext cx="1363347"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DF97562-AD05-397B-7067-45C12371FF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EB79D6A4-7689-AA8E-7F27-24A2CFB996B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4308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E9428-C7F2-48CA-115A-BFB600A0D6C8}"/>
              </a:ext>
            </a:extLst>
          </p:cNvPr>
          <p:cNvSpPr>
            <a:spLocks noGrp="1"/>
          </p:cNvSpPr>
          <p:nvPr>
            <p:ph type="body" sz="quarter" idx="10"/>
          </p:nvPr>
        </p:nvSpPr>
        <p:spPr/>
        <p:txBody>
          <a:bodyPr>
            <a:normAutofit lnSpcReduction="10000"/>
          </a:bodyPr>
          <a:lstStyle/>
          <a:p>
            <a:r>
              <a:rPr lang="en-GB" sz="2000"/>
              <a:t>If you do not have a Turas account, please register here:</a:t>
            </a:r>
            <a:r>
              <a:rPr lang="en-GB" sz="20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2"/>
              </a:rPr>
              <a:t> https://turasdashboard.nes.nhs.scot/</a:t>
            </a:r>
            <a:r>
              <a:rPr lang="en-GB" sz="2000">
                <a:effectLst/>
                <a:latin typeface="Source Sans Pro" panose="020B0503030403020204" pitchFamily="34" charset="0"/>
                <a:ea typeface="MS Mincho" panose="02020609040205080304" pitchFamily="49" charset="-128"/>
                <a:cs typeface="Times New Roman" panose="02020603050405020304" pitchFamily="18" charset="0"/>
              </a:rPr>
              <a:t>) with your email and a password.</a:t>
            </a:r>
          </a:p>
          <a:p>
            <a:r>
              <a:rPr lang="en-GB" sz="2000">
                <a:latin typeface="Source Sans Pro" panose="020B0503030403020204" pitchFamily="34" charset="0"/>
                <a:ea typeface="MS Mincho" panose="02020609040205080304" pitchFamily="49" charset="-128"/>
                <a:cs typeface="Times New Roman" panose="02020603050405020304" pitchFamily="18" charset="0"/>
              </a:rPr>
              <a:t>If you are a Health Board user or Regional act Co-</a:t>
            </a:r>
            <a:r>
              <a:rPr lang="en-GB" sz="2000" err="1">
                <a:latin typeface="Source Sans Pro" panose="020B0503030403020204" pitchFamily="34" charset="0"/>
                <a:ea typeface="MS Mincho" panose="02020609040205080304" pitchFamily="49" charset="-128"/>
                <a:cs typeface="Times New Roman" panose="02020603050405020304" pitchFamily="18" charset="0"/>
              </a:rPr>
              <a:t>ordiantor</a:t>
            </a:r>
            <a:r>
              <a:rPr lang="en-GB" sz="2000">
                <a:latin typeface="Source Sans Pro" panose="020B0503030403020204" pitchFamily="34" charset="0"/>
                <a:ea typeface="MS Mincho" panose="02020609040205080304" pitchFamily="49" charset="-128"/>
                <a:cs typeface="Times New Roman" panose="02020603050405020304" pitchFamily="18" charset="0"/>
              </a:rPr>
              <a:t> and cannot see the Medical ACT APP when you log in please contact</a:t>
            </a:r>
            <a:r>
              <a:rPr lang="en-GB" sz="2000"/>
              <a:t> us. </a:t>
            </a:r>
          </a:p>
          <a:p>
            <a:r>
              <a:rPr lang="en-GB" sz="2000"/>
              <a:t>If you are a RAWG member view access is not part of the initial release and we will advise more information shortly.</a:t>
            </a:r>
          </a:p>
          <a:p>
            <a:r>
              <a:rPr lang="en-GB" sz="2000"/>
              <a:t>We value your feedback on the functionality of the Medical ACT APP.</a:t>
            </a:r>
          </a:p>
          <a:p>
            <a:r>
              <a:rPr lang="en-GB" sz="2000"/>
              <a:t>Please get in touch via email to </a:t>
            </a:r>
            <a:r>
              <a:rPr lang="en-GB" sz="2000" b="1" err="1"/>
              <a:t>nes.medicalact@nhs.scot</a:t>
            </a:r>
            <a:endParaRPr lang="en-GB" sz="2000" b="1"/>
          </a:p>
        </p:txBody>
      </p:sp>
      <p:sp>
        <p:nvSpPr>
          <p:cNvPr id="3" name="Text Placeholder 2">
            <a:extLst>
              <a:ext uri="{FF2B5EF4-FFF2-40B4-BE49-F238E27FC236}">
                <a16:creationId xmlns:a16="http://schemas.microsoft.com/office/drawing/2014/main" id="{6BC2FE58-7937-B1D6-45CA-40632C85D815}"/>
              </a:ext>
            </a:extLst>
          </p:cNvPr>
          <p:cNvSpPr>
            <a:spLocks noGrp="1"/>
          </p:cNvSpPr>
          <p:nvPr>
            <p:ph type="body" sz="quarter" idx="11"/>
          </p:nvPr>
        </p:nvSpPr>
        <p:spPr/>
        <p:txBody>
          <a:bodyPr>
            <a:normAutofit fontScale="92500" lnSpcReduction="20000"/>
          </a:bodyPr>
          <a:lstStyle/>
          <a:p>
            <a:r>
              <a:rPr lang="en-GB"/>
              <a:t>Troubleshooting</a:t>
            </a:r>
          </a:p>
        </p:txBody>
      </p:sp>
      <p:pic>
        <p:nvPicPr>
          <p:cNvPr id="4" name="Graphic 3" descr="Home with solid fill">
            <a:hlinkClick r:id="rId3" action="ppaction://hlinksldjump"/>
            <a:extLst>
              <a:ext uri="{FF2B5EF4-FFF2-40B4-BE49-F238E27FC236}">
                <a16:creationId xmlns:a16="http://schemas.microsoft.com/office/drawing/2014/main" id="{5F4BD02E-8CEB-3965-3B72-6F22115F9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9EF4F7C-B765-8984-2B40-E7BDBD3B93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7515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ACT Homepage – Health Board User</a:t>
            </a:r>
          </a:p>
        </p:txBody>
      </p:sp>
      <p:sp>
        <p:nvSpPr>
          <p:cNvPr id="5" name="TextBox 4">
            <a:extLst>
              <a:ext uri="{FF2B5EF4-FFF2-40B4-BE49-F238E27FC236}">
                <a16:creationId xmlns:a16="http://schemas.microsoft.com/office/drawing/2014/main" id="{513C4587-F6D4-3ACA-76C2-89AD6AA65A6D}"/>
              </a:ext>
            </a:extLst>
          </p:cNvPr>
          <p:cNvSpPr txBox="1"/>
          <p:nvPr/>
        </p:nvSpPr>
        <p:spPr>
          <a:xfrm>
            <a:off x="5099538" y="1080076"/>
            <a:ext cx="3924146" cy="4031873"/>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Health Board user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Health Board they are viewing at the top left of the page, a “Create bid” button, and a Bids section (this includes budget period (in financial years),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Health Boards, they can switch between Health Boards using the “View Health Board” dropdown. Users with only one Health Board will not have the dropdown.</a:t>
            </a:r>
          </a:p>
          <a:p>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0" name="Picture 9">
            <a:extLst>
              <a:ext uri="{FF2B5EF4-FFF2-40B4-BE49-F238E27FC236}">
                <a16:creationId xmlns:a16="http://schemas.microsoft.com/office/drawing/2014/main" id="{1D962D50-2D7F-6621-F44C-C37557C51C4C}"/>
              </a:ext>
            </a:extLst>
          </p:cNvPr>
          <p:cNvPicPr>
            <a:picLocks noChangeAspect="1"/>
          </p:cNvPicPr>
          <p:nvPr/>
        </p:nvPicPr>
        <p:blipFill>
          <a:blip r:embed="rId2"/>
          <a:stretch>
            <a:fillRect/>
          </a:stretch>
        </p:blipFill>
        <p:spPr>
          <a:xfrm>
            <a:off x="327050" y="967978"/>
            <a:ext cx="4666369" cy="3922619"/>
          </a:xfrm>
          <a:prstGeom prst="rect">
            <a:avLst/>
          </a:prstGeom>
        </p:spPr>
      </p:pic>
      <p:pic>
        <p:nvPicPr>
          <p:cNvPr id="6" name="Graphic 5" descr="Home with solid fill">
            <a:hlinkClick r:id="rId3" action="ppaction://hlinksldjump"/>
            <a:extLst>
              <a:ext uri="{FF2B5EF4-FFF2-40B4-BE49-F238E27FC236}">
                <a16:creationId xmlns:a16="http://schemas.microsoft.com/office/drawing/2014/main" id="{03F18D10-8A47-923F-EE9F-6A23F31865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BC7103A-3EF3-73E4-5B17-A611189EEC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5349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355080"/>
            <a:ext cx="7685041" cy="519113"/>
          </a:xfrm>
        </p:spPr>
        <p:txBody>
          <a:bodyPr>
            <a:normAutofit/>
          </a:bodyPr>
          <a:lstStyle/>
          <a:p>
            <a:pPr algn="ctr"/>
            <a:r>
              <a:rPr lang="en-US" sz="2400" b="1"/>
              <a:t>ACT Homepage – Regional Co-</a:t>
            </a:r>
            <a:r>
              <a:rPr lang="en-US" sz="2400" b="1" err="1"/>
              <a:t>ordinator</a:t>
            </a:r>
            <a:endParaRPr lang="en-US" sz="2400" b="1"/>
          </a:p>
        </p:txBody>
      </p:sp>
      <p:sp>
        <p:nvSpPr>
          <p:cNvPr id="5" name="TextBox 4">
            <a:extLst>
              <a:ext uri="{FF2B5EF4-FFF2-40B4-BE49-F238E27FC236}">
                <a16:creationId xmlns:a16="http://schemas.microsoft.com/office/drawing/2014/main" id="{513C4587-F6D4-3ACA-76C2-89AD6AA65A6D}"/>
              </a:ext>
            </a:extLst>
          </p:cNvPr>
          <p:cNvSpPr txBox="1"/>
          <p:nvPr/>
        </p:nvSpPr>
        <p:spPr>
          <a:xfrm>
            <a:off x="4038600" y="980430"/>
            <a:ext cx="4985084" cy="3785652"/>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Regional Co-ordinator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region they are viewing at the top left of the page, a “Create bid” button, and a Bids section (this includes budget period (financial year),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regions, they can switch between regions using the “View region” dropdown. This will display all bids within that region.</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Within some regions, the user will see a “View Health </a:t>
            </a:r>
            <a:r>
              <a:rPr lang="en-GB" sz="1600">
                <a:latin typeface="Source Sans Pro" panose="020B0503030403020204" pitchFamily="34" charset="0"/>
                <a:ea typeface="MS Mincho" panose="02020609040205080304" pitchFamily="49" charset="-128"/>
                <a:cs typeface="Times New Roman" panose="02020603050405020304" pitchFamily="18" charset="0"/>
              </a:rPr>
              <a:t>B</a:t>
            </a:r>
            <a:r>
              <a:rPr lang="en-GB" sz="1600">
                <a:effectLst/>
                <a:latin typeface="Source Sans Pro" panose="020B0503030403020204" pitchFamily="34" charset="0"/>
                <a:ea typeface="MS Mincho" panose="02020609040205080304" pitchFamily="49" charset="-128"/>
                <a:cs typeface="Times New Roman" panose="02020603050405020304" pitchFamily="18" charset="0"/>
              </a:rPr>
              <a:t>oard” dropdown. This can be used to display bids for a specific Health Board.</a:t>
            </a:r>
          </a:p>
        </p:txBody>
      </p:sp>
      <p:pic>
        <p:nvPicPr>
          <p:cNvPr id="4" name="Picture 3">
            <a:extLst>
              <a:ext uri="{FF2B5EF4-FFF2-40B4-BE49-F238E27FC236}">
                <a16:creationId xmlns:a16="http://schemas.microsoft.com/office/drawing/2014/main" id="{0F1CD03D-E321-31DE-80EB-86E97153D85F}"/>
              </a:ext>
            </a:extLst>
          </p:cNvPr>
          <p:cNvPicPr>
            <a:picLocks noChangeAspect="1"/>
          </p:cNvPicPr>
          <p:nvPr/>
        </p:nvPicPr>
        <p:blipFill>
          <a:blip r:embed="rId2"/>
          <a:stretch>
            <a:fillRect/>
          </a:stretch>
        </p:blipFill>
        <p:spPr>
          <a:xfrm>
            <a:off x="120316" y="791442"/>
            <a:ext cx="3847946" cy="4111734"/>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B15C91C-0D4B-A71D-8B7F-8277C3C6C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F24FD268-A010-A9D3-20C5-8CD23272398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878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body" sz="quarter" idx="10"/>
          </p:nvPr>
        </p:nvSpPr>
        <p:spPr>
          <a:xfrm>
            <a:off x="432389" y="825354"/>
            <a:ext cx="8279221" cy="2173151"/>
          </a:xfrm>
        </p:spPr>
        <p:txBody>
          <a:bodyPr>
            <a:normAutofit lnSpcReduction="10000"/>
          </a:bodyPr>
          <a:lstStyle/>
          <a:p>
            <a:pPr marL="0" indent="0" algn="ctr">
              <a:buNone/>
            </a:pPr>
            <a:r>
              <a:rPr lang="en-GB" sz="7200" b="1"/>
              <a:t>Bids Section Overview</a:t>
            </a:r>
          </a:p>
        </p:txBody>
      </p:sp>
      <p:sp>
        <p:nvSpPr>
          <p:cNvPr id="3" name="TextBox 2">
            <a:extLst>
              <a:ext uri="{FF2B5EF4-FFF2-40B4-BE49-F238E27FC236}">
                <a16:creationId xmlns:a16="http://schemas.microsoft.com/office/drawing/2014/main" id="{5CCAD825-F128-58D3-73FE-A538FF98F4D7}"/>
              </a:ext>
            </a:extLst>
          </p:cNvPr>
          <p:cNvSpPr txBox="1"/>
          <p:nvPr/>
        </p:nvSpPr>
        <p:spPr>
          <a:xfrm>
            <a:off x="2856088" y="2980824"/>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AA5CA9AE-8EFF-F470-74DD-DDBF874EC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6D6D73E1-7639-062C-A11F-CC92EA2470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572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448865"/>
            <a:ext cx="7685041" cy="519113"/>
          </a:xfrm>
        </p:spPr>
        <p:txBody>
          <a:bodyPr>
            <a:normAutofit fontScale="92500" lnSpcReduction="20000"/>
          </a:bodyPr>
          <a:lstStyle/>
          <a:p>
            <a:pPr algn="ctr"/>
            <a:r>
              <a:rPr lang="en-US" b="1"/>
              <a:t>Bids summary table - overview</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891036"/>
            <a:ext cx="4762831" cy="1077218"/>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bid summary table displays all bids within the selected budget period. The numbers of bids pending approval and bids approved are reflected in the summary table.</a:t>
            </a:r>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A9E3F7DF-6678-BFD6-EC75-C0B1B60A22A5}"/>
              </a:ext>
            </a:extLst>
          </p:cNvPr>
          <p:cNvPicPr>
            <a:picLocks noChangeAspect="1"/>
          </p:cNvPicPr>
          <p:nvPr/>
        </p:nvPicPr>
        <p:blipFill>
          <a:blip r:embed="rId2"/>
          <a:stretch>
            <a:fillRect/>
          </a:stretch>
        </p:blipFill>
        <p:spPr>
          <a:xfrm>
            <a:off x="5184251" y="991323"/>
            <a:ext cx="3633746" cy="3905685"/>
          </a:xfrm>
          <a:prstGeom prst="rect">
            <a:avLst/>
          </a:prstGeom>
        </p:spPr>
      </p:pic>
      <p:sp>
        <p:nvSpPr>
          <p:cNvPr id="8" name="TextBox 7">
            <a:extLst>
              <a:ext uri="{FF2B5EF4-FFF2-40B4-BE49-F238E27FC236}">
                <a16:creationId xmlns:a16="http://schemas.microsoft.com/office/drawing/2014/main" id="{60562C45-E14C-8030-54A5-619FFFB8B64D}"/>
              </a:ext>
            </a:extLst>
          </p:cNvPr>
          <p:cNvSpPr txBox="1"/>
          <p:nvPr/>
        </p:nvSpPr>
        <p:spPr>
          <a:xfrm>
            <a:off x="135172" y="1872071"/>
            <a:ext cx="5013298" cy="3139321"/>
          </a:xfrm>
          <a:prstGeom prst="rect">
            <a:avLst/>
          </a:prstGeom>
          <a:noFill/>
        </p:spPr>
        <p:txBody>
          <a:bodyPr wrap="square">
            <a:spAutoFit/>
          </a:bodyPr>
          <a:lstStyle/>
          <a:p>
            <a:r>
              <a:rPr lang="en-GB" sz="1100">
                <a:effectLst/>
                <a:latin typeface="Source Sans Pro" panose="020B0503030403020204" pitchFamily="34" charset="0"/>
                <a:ea typeface="MS Mincho" panose="02020609040205080304" pitchFamily="49" charset="-128"/>
                <a:cs typeface="Times New Roman" panose="02020603050405020304" pitchFamily="18" charset="0"/>
              </a:rPr>
              <a:t>The summary table has the following headings:</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ID</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sequential number ID created by the system once a bid form has been saved as a draft or submitted. The bid ID sequence is not specific to each Health Board and relates to bids created across the whole ACT application.</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Date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the date displayed will relate to the date of each status change. The date format is DD/MM/YYYY.</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Name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taken from the “Bid name” field when the bid form is created</a:t>
            </a:r>
          </a:p>
          <a:p>
            <a:pPr marL="342900" lvl="0" indent="-342900">
              <a:buFont typeface="Source Sans Pro" panose="020B0503030403020204" pitchFamily="34" charset="0"/>
              <a:buChar char="-"/>
            </a:pPr>
            <a:r>
              <a:rPr lang="en-GB" sz="1100" b="1">
                <a:latin typeface="Source Sans Pro" panose="020B0503030403020204" pitchFamily="34" charset="0"/>
                <a:ea typeface="MS Mincho" panose="02020609040205080304" pitchFamily="49" charset="-128"/>
                <a:cs typeface="Times New Roman" panose="02020603050405020304" pitchFamily="18" charset="0"/>
              </a:rPr>
              <a:t>Health Board </a:t>
            </a:r>
            <a:r>
              <a:rPr lang="en-GB" sz="1100">
                <a:latin typeface="Source Sans Pro" panose="020B0503030403020204" pitchFamily="34" charset="0"/>
                <a:ea typeface="MS Mincho" panose="02020609040205080304" pitchFamily="49" charset="-128"/>
                <a:cs typeface="Times New Roman" panose="02020603050405020304" pitchFamily="18" charset="0"/>
              </a:rPr>
              <a:t>– only visible for Regional Co-ordinator and Regional users; displays the Health Board the bid relates to</a:t>
            </a:r>
            <a:endParaRPr lang="en-GB" sz="11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Status </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the status will be one of the following, along with the corresponding colour code:</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Red – Declined</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Blue – Withdrawn or Expired(if not updated within financial year)</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Green – Approved or Approved with conditions</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Amber – Additional information required, Draft, or Submitted</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Actions</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a dropdown which enables further action on specific bids e.g., to edit a draft bid, view a bid.</a:t>
            </a:r>
          </a:p>
        </p:txBody>
      </p:sp>
      <p:pic>
        <p:nvPicPr>
          <p:cNvPr id="2" name="Graphic 1" descr="Home with solid fill">
            <a:hlinkClick r:id="rId3" action="ppaction://hlinksldjump"/>
            <a:extLst>
              <a:ext uri="{FF2B5EF4-FFF2-40B4-BE49-F238E27FC236}">
                <a16:creationId xmlns:a16="http://schemas.microsoft.com/office/drawing/2014/main" id="{46D21854-E0B1-E202-9550-61F4AFEC5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0815" y="331428"/>
            <a:ext cx="352259" cy="352259"/>
          </a:xfrm>
          <a:prstGeom prst="rect">
            <a:avLst/>
          </a:prstGeom>
        </p:spPr>
      </p:pic>
      <p:sp>
        <p:nvSpPr>
          <p:cNvPr id="6" name="TextBox 5">
            <a:extLst>
              <a:ext uri="{FF2B5EF4-FFF2-40B4-BE49-F238E27FC236}">
                <a16:creationId xmlns:a16="http://schemas.microsoft.com/office/drawing/2014/main" id="{BE93DDA4-86E4-687C-DFD5-F3BA2372396D}"/>
              </a:ext>
            </a:extLst>
          </p:cNvPr>
          <p:cNvSpPr txBox="1"/>
          <p:nvPr/>
        </p:nvSpPr>
        <p:spPr>
          <a:xfrm>
            <a:off x="8333887" y="566032"/>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570003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e2527261-45be-4713-9097-980e3e387f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FBDB602FF20B4788F8FA98A2751DD1" ma:contentTypeVersion="15" ma:contentTypeDescription="Create a new document." ma:contentTypeScope="" ma:versionID="a21010d3e1c80878b94f925ec23e3ff1">
  <xsd:schema xmlns:xsd="http://www.w3.org/2001/XMLSchema" xmlns:xs="http://www.w3.org/2001/XMLSchema" xmlns:p="http://schemas.microsoft.com/office/2006/metadata/properties" xmlns:ns2="e2527261-45be-4713-9097-980e3e387fb6" xmlns:ns3="5549f3f6-b7db-40ce-a15f-c10d2fdae267" targetNamespace="http://schemas.microsoft.com/office/2006/metadata/properties" ma:root="true" ma:fieldsID="3fefd663e13a197b61d624507a100116" ns2:_="" ns3:_="">
    <xsd:import namespace="e2527261-45be-4713-9097-980e3e387fb6"/>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27261-45be-4713-9097-980e3e387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2.xml><?xml version="1.0" encoding="utf-8"?>
<ds:datastoreItem xmlns:ds="http://schemas.openxmlformats.org/officeDocument/2006/customXml" ds:itemID="{E6D268A4-8AA1-41B8-B3EE-A93695EAB56A}">
  <ds:schemaRefs>
    <ds:schemaRef ds:uri="5549f3f6-b7db-40ce-a15f-c10d2fdae267"/>
    <ds:schemaRef ds:uri="e2527261-45be-4713-9097-980e3e387f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FC289A-9396-4FC8-B38C-65D13E8CCF69}"/>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52</Slides>
  <Notes>0</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revision>1</cp:revision>
  <cp:lastPrinted>2017-04-12T08:23:19Z</cp:lastPrinted>
  <dcterms:created xsi:type="dcterms:W3CDTF">2017-03-30T11:37:55Z</dcterms:created>
  <dcterms:modified xsi:type="dcterms:W3CDTF">2024-03-27T15:52:10Z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0x0101007BFBDB602FF20B4788F8FA98A2751DD1</vt:lpwstr>
  </property>
  <property fmtid="{D5CDD505-2E9C-101B-9397-08002B2CF9AE}" pid="3" name="_dlc_DocIdItemGuid">
    <vt:lpwstr>c228e7d3-b7b8-47b5-a7b4-6d91a7439ca5</vt:lpwstr>
  </property>
  <property fmtid="{D5CDD505-2E9C-101B-9397-08002B2CF9AE}" pid="4" name="MediaServiceImageTags">
    <vt:lpwstr/>
  </property>
</Properties>
</file>