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91" r:id="rId3"/>
    <p:sldId id="286" r:id="rId4"/>
    <p:sldId id="29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65681-0AE8-4494-916D-3B904749A8C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89DED-55E9-4738-BFAA-49772A5A9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6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2B4267-FD12-436C-A400-74799FCF0CD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033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8898-DEA7-3127-B576-612566303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53AA9-EE55-2DAB-B294-B806BBA53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8182D-3287-2B85-5807-687771DC1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E6C26-A8B0-B7C6-4BAD-C9405810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10969-BF4A-1F4A-E3EC-42C98998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4369D-E29C-03C8-32E2-55844A7E6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D1176-308C-70AD-6836-CB5FA3080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2FF1D-2146-8F92-B8F8-DBC69D3F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95B13-2D9D-BCD9-3954-C9460D00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7611B-AAE1-5E89-C05C-38EC7F16C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8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34C64-C281-2334-17A6-E18F1FBFEA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A4E1FB-002F-ADC1-18B7-1F0BF2114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4B2D2-FB53-9364-2CFD-21BEC438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C0F98-B67A-EA39-2568-D8DAF3BE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CD31C-4852-040D-DBD1-AF373159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760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icture Placeholder 34">
            <a:extLst>
              <a:ext uri="{FF2B5EF4-FFF2-40B4-BE49-F238E27FC236}">
                <a16:creationId xmlns:a16="http://schemas.microsoft.com/office/drawing/2014/main" id="{EA10837A-18D5-41DD-A066-A079A09D86A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420935" y="466999"/>
            <a:ext cx="887413" cy="889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FD8132DE-D62C-4410-983C-9F458DCEF6D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2408126" y="930257"/>
            <a:ext cx="2138339" cy="601662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46">
            <a:extLst>
              <a:ext uri="{FF2B5EF4-FFF2-40B4-BE49-F238E27FC236}">
                <a16:creationId xmlns:a16="http://schemas.microsoft.com/office/drawing/2014/main" id="{DF68D5C6-4D23-4113-9FFA-AFAAB5A6DA0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408126" y="527314"/>
            <a:ext cx="2138339" cy="29976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8" name="Picture Placeholder 34">
            <a:extLst>
              <a:ext uri="{FF2B5EF4-FFF2-40B4-BE49-F238E27FC236}">
                <a16:creationId xmlns:a16="http://schemas.microsoft.com/office/drawing/2014/main" id="{2B75D755-4972-4E8B-ACD5-FAE778A86273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458965" y="2484454"/>
            <a:ext cx="887413" cy="889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EEE7EDE-175B-450F-B4D2-50D992E53C5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446156" y="2947712"/>
            <a:ext cx="2138339" cy="601662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91051322-19B5-41CA-BEAB-A8F1B8CA54E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446156" y="2544769"/>
            <a:ext cx="2138339" cy="29976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Picture Placeholder 34">
            <a:extLst>
              <a:ext uri="{FF2B5EF4-FFF2-40B4-BE49-F238E27FC236}">
                <a16:creationId xmlns:a16="http://schemas.microsoft.com/office/drawing/2014/main" id="{966FF594-D5D5-4FD4-A245-AAF0D053095E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030968" y="2484454"/>
            <a:ext cx="887413" cy="889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A5DD9C2-78E8-4416-B2C1-F07A9E25832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9018159" y="2947712"/>
            <a:ext cx="2138339" cy="601662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6">
            <a:extLst>
              <a:ext uri="{FF2B5EF4-FFF2-40B4-BE49-F238E27FC236}">
                <a16:creationId xmlns:a16="http://schemas.microsoft.com/office/drawing/2014/main" id="{D8A4734F-8867-4923-806F-AE04360B22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018159" y="2544769"/>
            <a:ext cx="2138339" cy="29976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Picture Placeholder 34">
            <a:extLst>
              <a:ext uri="{FF2B5EF4-FFF2-40B4-BE49-F238E27FC236}">
                <a16:creationId xmlns:a16="http://schemas.microsoft.com/office/drawing/2014/main" id="{B03F66BE-0084-45A8-85FC-1448DEA89D7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586860" y="4201784"/>
            <a:ext cx="887413" cy="889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58" name="Text Placeholder 39">
            <a:extLst>
              <a:ext uri="{FF2B5EF4-FFF2-40B4-BE49-F238E27FC236}">
                <a16:creationId xmlns:a16="http://schemas.microsoft.com/office/drawing/2014/main" id="{3F9DA6EE-3DE6-4493-AD6B-BEC7EE858CE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574051" y="4665042"/>
            <a:ext cx="2138339" cy="601662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ext Placeholder 46">
            <a:extLst>
              <a:ext uri="{FF2B5EF4-FFF2-40B4-BE49-F238E27FC236}">
                <a16:creationId xmlns:a16="http://schemas.microsoft.com/office/drawing/2014/main" id="{DD5495C5-2CD2-4593-BC1F-CF0E7D3601E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574051" y="4262099"/>
            <a:ext cx="2138339" cy="29976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2" name="Picture Placeholder 34">
            <a:extLst>
              <a:ext uri="{FF2B5EF4-FFF2-40B4-BE49-F238E27FC236}">
                <a16:creationId xmlns:a16="http://schemas.microsoft.com/office/drawing/2014/main" id="{D2B54852-DC63-410D-BE2A-4D723492843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5818607" y="4201784"/>
            <a:ext cx="887413" cy="889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63" name="Text Placeholder 39">
            <a:extLst>
              <a:ext uri="{FF2B5EF4-FFF2-40B4-BE49-F238E27FC236}">
                <a16:creationId xmlns:a16="http://schemas.microsoft.com/office/drawing/2014/main" id="{13567973-FE07-4747-9500-D565A3EF286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6805798" y="4665042"/>
            <a:ext cx="2138339" cy="601662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6">
            <a:extLst>
              <a:ext uri="{FF2B5EF4-FFF2-40B4-BE49-F238E27FC236}">
                <a16:creationId xmlns:a16="http://schemas.microsoft.com/office/drawing/2014/main" id="{FCE91BB7-DB4C-4F95-ADC1-2757AA68964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805798" y="4262099"/>
            <a:ext cx="2138339" cy="29976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Picture Placeholder 34">
            <a:extLst>
              <a:ext uri="{FF2B5EF4-FFF2-40B4-BE49-F238E27FC236}">
                <a16:creationId xmlns:a16="http://schemas.microsoft.com/office/drawing/2014/main" id="{7082A562-BADD-429E-BB11-8A40EE253FC4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8027987" y="5637179"/>
            <a:ext cx="887413" cy="889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66" name="Text Placeholder 39">
            <a:extLst>
              <a:ext uri="{FF2B5EF4-FFF2-40B4-BE49-F238E27FC236}">
                <a16:creationId xmlns:a16="http://schemas.microsoft.com/office/drawing/2014/main" id="{C8F3380A-C45C-44C2-BE84-98D3DADAEDA3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9015178" y="6100437"/>
            <a:ext cx="2138339" cy="601662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Text Placeholder 46">
            <a:extLst>
              <a:ext uri="{FF2B5EF4-FFF2-40B4-BE49-F238E27FC236}">
                <a16:creationId xmlns:a16="http://schemas.microsoft.com/office/drawing/2014/main" id="{67C61256-88BA-4ADF-A3CB-77D1B459CAE6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15178" y="5697494"/>
            <a:ext cx="2138339" cy="29976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D5DA0-8F16-4F11-8B6E-A593133FA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098" y="457200"/>
            <a:ext cx="6096001" cy="601662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4504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72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28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200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85DAB-72DC-461D-B13C-1C3BACCE7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D7EBF-ECB3-4152-A95D-3DEE2233E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D523D-3373-4408-A5B1-877FDC315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BC667-0132-436D-81DE-9A26DE36C452}" type="datetime1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BE9C8-4F60-4E5D-BD88-E07B1460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D6D3F-7F96-47F5-81B2-03D7146C0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434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8214F-2497-4D27-92E1-6D7D0BB78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776CD-192B-40DD-961D-3B96A99B5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3E8B8-E148-4A69-BC8C-56B04E38D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86E0-6DAE-4570-BFE5-2E8E4BBA27B5}" type="datetime1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DAE08-D7FA-4711-B034-7B9CDD7F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66CEE-D9D9-4442-A449-51075137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551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5780-C9B7-4518-BB8B-395F2DE3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C5FE9-6529-4285-90D0-B54C8CCA2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B1BF9-0B55-4784-8C2D-2D83098FC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4FEF-28F9-4E49-8627-59DAE1E79A38}" type="datetime1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01BEC-65AA-438F-AFB1-C13ECDDE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B56F6-A908-4292-A6D8-EC51EC18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66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8FB39-EE32-48B3-9D24-BDDF9CAF1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8451C-DB40-45B1-AA53-6F9742C28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DCF53-2529-42F8-9CF7-EFB902A45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7D446-3AA5-47C9-8818-18560A6B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D3C9-A645-4EC1-B5C2-2FD7B66CEA15}" type="datetime1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7EE09-EB28-404D-9104-0ED364CBF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02E92-220B-4945-8E27-BAC24053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35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32F3D-54D1-457C-B5CE-7834E021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7D550-A9E8-42D4-B9D9-99D29C422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F0BB0-8784-4864-A860-75CB3AFF5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24968-D2B6-4BA6-A49A-39BC757FE1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56E485-203C-43F5-A8B5-107BEDA3D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30D204-2311-47AB-B8AB-2DEADBC2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BDBC-882D-4D92-9226-5A2FC8FE7C81}" type="datetime1">
              <a:rPr lang="en-GB" smtClean="0"/>
              <a:t>21/05/2025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AC2E4B-8A17-4FE7-B691-031DA04E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9FD730-6CBF-4DFC-84FA-E41EEA1E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58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31690-CF6B-498F-8502-70BFB35B6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E5CD89-8578-4618-9FDF-AD55C5386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155B-4B57-4A9C-A385-7F9E3DC01F16}" type="datetime1">
              <a:rPr lang="en-GB" smtClean="0"/>
              <a:t>21/05/2025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52200-2EE5-4929-94E8-6D2622A6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61194-F2E4-4C84-B31E-9DA50208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19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7DB921-308A-43B9-97EB-62C18CCCB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9000-F536-4B3A-895D-010C826F1A37}" type="datetime1">
              <a:rPr lang="en-GB" smtClean="0"/>
              <a:t>21/05/2025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3D3BED-0AFA-4C3D-9DE2-DF78E4E99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FFE23-BE94-4A5B-A0D0-0F6148CE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40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D646-91F0-31E1-89A8-A9F7D9187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12615-8732-9FFA-4C16-7A12F61CA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C309-9E0C-29DB-8148-7DFFF866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7DBA6-986A-6BD0-E779-ED0D281F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D8A0F-D87C-681A-BA27-BA9E7E49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66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D7997-9F2D-4E51-AF0E-EF15E45CE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BFDA9-9D13-4AFC-9B6F-46F1F2386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34AACB-8526-4CA6-8E08-BEF6CF915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9EABE-7A86-4CD5-A286-9A8D1743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C271-3214-4682-8F3B-33B17ECCBC68}" type="datetime1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D4C27E-3888-4E40-9A17-E683369E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ED0F1-3882-434A-848E-0883E90C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38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E841C-BBE0-4759-BBDC-F7C4943A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5D3B1-1878-4BE0-A12B-9707252B9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62D99-ECE7-4269-A5CA-0A59784EC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BEE35-9056-44F0-8348-2230575D3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49CEC-420F-4BEA-A5C8-F72B64AC089B}" type="datetime1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ED3AC-6BCA-48B2-89FC-41F36F53A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4B513-DC8E-462E-866B-AEB3F15B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444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67B13-F339-48DF-9442-8A5324A45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187FB-97C2-493B-9FBB-AECE086C6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511BB-92E7-4836-8875-09B46BE5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AA23-CF18-4673-8741-69980C7ABB27}" type="datetime1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644F3-4F09-462F-811C-4CEB4020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17F70-BE63-4D7F-B6EA-E8DEDA7C7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014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9F39F4-3EF8-4218-A500-A334C2996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11E495-8114-4FC7-9140-4103DE158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35ECC-35CF-4BB7-ABCA-06C9739F5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2B77-3F82-4243-A222-2A99F13894DE}" type="datetime1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28815-7764-47F4-8ACF-D49B1072D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483D3-AA79-4101-8A44-667A43E9B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860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8">
            <a:extLst>
              <a:ext uri="{FF2B5EF4-FFF2-40B4-BE49-F238E27FC236}">
                <a16:creationId xmlns:a16="http://schemas.microsoft.com/office/drawing/2014/main" id="{D127D48E-3E09-48C7-AB33-FBD643EFA5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3914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0">
            <a:extLst>
              <a:ext uri="{FF2B5EF4-FFF2-40B4-BE49-F238E27FC236}">
                <a16:creationId xmlns:a16="http://schemas.microsoft.com/office/drawing/2014/main" id="{A1B91BF4-B790-4F67-98EB-FE905527B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914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8">
            <a:extLst>
              <a:ext uri="{FF2B5EF4-FFF2-40B4-BE49-F238E27FC236}">
                <a16:creationId xmlns:a16="http://schemas.microsoft.com/office/drawing/2014/main" id="{CCA5F33F-1634-427F-92BF-99A5ED52A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4076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0">
            <a:extLst>
              <a:ext uri="{FF2B5EF4-FFF2-40B4-BE49-F238E27FC236}">
                <a16:creationId xmlns:a16="http://schemas.microsoft.com/office/drawing/2014/main" id="{084F28D2-C99C-44DC-95CF-A18847F3B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76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8">
            <a:extLst>
              <a:ext uri="{FF2B5EF4-FFF2-40B4-BE49-F238E27FC236}">
                <a16:creationId xmlns:a16="http://schemas.microsoft.com/office/drawing/2014/main" id="{2402522A-E098-4FB5-B454-D6FC98D90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4238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0">
            <a:extLst>
              <a:ext uri="{FF2B5EF4-FFF2-40B4-BE49-F238E27FC236}">
                <a16:creationId xmlns:a16="http://schemas.microsoft.com/office/drawing/2014/main" id="{18CF51EA-CDE2-4AA1-83CB-9DC6E212C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4238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8">
            <a:extLst>
              <a:ext uri="{FF2B5EF4-FFF2-40B4-BE49-F238E27FC236}">
                <a16:creationId xmlns:a16="http://schemas.microsoft.com/office/drawing/2014/main" id="{FE2BFCE7-D8D1-42B7-97F2-78B1D2CB5F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54400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50">
            <a:extLst>
              <a:ext uri="{FF2B5EF4-FFF2-40B4-BE49-F238E27FC236}">
                <a16:creationId xmlns:a16="http://schemas.microsoft.com/office/drawing/2014/main" id="{0C4E8DE7-5691-4470-BC2C-F9F6532248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54400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BC6ED5-DBEC-4BA5-9BFE-9A5E0ED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4566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F7E3262-DFDE-4888-AB71-F4B0CF073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89E8-29B4-426E-A4FE-316E1A66107C}" type="datetime1">
              <a:rPr lang="en-GB" smtClean="0"/>
              <a:t>21/05/2025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9DCCE1-EF81-4B59-A9A6-D1CAF38E5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210B2B-9E15-47D3-BA78-0C5EEBB0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C9B1-A1A0-4120-BA97-20A2E7059064}" type="slidenum">
              <a:rPr lang="fr-BE" smtClean="0"/>
              <a:t>‹#›</a:t>
            </a:fld>
            <a:endParaRPr lang="fr-BE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64EC9FCB-D90B-459B-B7D2-6290F9C67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733" y="353559"/>
            <a:ext cx="9769474" cy="791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423717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2227294A-43CB-4F65-92DA-6F2492CD78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9389" y="1357162"/>
            <a:ext cx="11467350" cy="498648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35" name="Espace réservé de la date 3">
            <a:extLst>
              <a:ext uri="{FF2B5EF4-FFF2-40B4-BE49-F238E27FC236}">
                <a16:creationId xmlns:a16="http://schemas.microsoft.com/office/drawing/2014/main" id="{3305285A-2EE6-426E-821E-9D831FDA0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88053" y="6447376"/>
            <a:ext cx="124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5E05F11-A9DC-482E-A0C6-C96ADFC6BDD0}" type="datetime1">
              <a:rPr lang="en-GB" smtClean="0"/>
              <a:t>21/05/2025</a:t>
            </a:fld>
            <a:endParaRPr lang="fr-BE" dirty="0"/>
          </a:p>
        </p:txBody>
      </p:sp>
      <p:sp>
        <p:nvSpPr>
          <p:cNvPr id="36" name="Espace réservé du pied de page 4">
            <a:extLst>
              <a:ext uri="{FF2B5EF4-FFF2-40B4-BE49-F238E27FC236}">
                <a16:creationId xmlns:a16="http://schemas.microsoft.com/office/drawing/2014/main" id="{795FFD0C-9E54-4AAE-BBB0-07645AC95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9581" y="6448965"/>
            <a:ext cx="58459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37" name="Espace réservé du numéro de diapositive 5">
            <a:extLst>
              <a:ext uri="{FF2B5EF4-FFF2-40B4-BE49-F238E27FC236}">
                <a16:creationId xmlns:a16="http://schemas.microsoft.com/office/drawing/2014/main" id="{8E04CF5B-AA07-4120-8FF8-01B0408BF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41540" y="6447376"/>
            <a:ext cx="1354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453C9B1-A1A0-4120-BA97-20A2E7059064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FD424625-93E6-482A-9E55-EAB6AEC9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733" y="353559"/>
            <a:ext cx="9769474" cy="791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9065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65F0C-FBD1-CF5C-F49B-4BF9B08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BBCC2-E373-0B77-7CFE-F9239E75C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BDAAE-9A23-FC53-5E38-D20894E7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CCFC3-F69A-50D5-296B-99539C9C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4C51C-509B-0418-5A65-755B59A4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4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CFFD5-401D-3770-305B-FD303F8F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71386-AA7D-2705-E373-0661DE085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10CAC-28C7-E8E0-4964-CEAC28CAE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8BDA5-C9F2-9EDF-9365-B022A7F4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ED2EC-413B-F557-6048-CA8F0CD9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EAEE4-0294-2358-8536-874F61AF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98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3154-8B89-B142-EDAD-CF7DDE47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9CC1E-5BA3-EF18-911F-7759BF9CB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5690C-38A4-3A62-F694-7958D1C58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3D5DF-8433-5DF0-6530-676D8108D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226660-F819-C076-72A4-CED80D7E8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72D151-889D-DA04-F4FB-4D89BDB4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024906-50A2-ED1E-1822-5117849E1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1A4E20-7032-2F29-BCA1-EB264E25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9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24E5-C3DF-D6F9-8D24-760A062CF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0CAE4-4063-8A48-29D9-47F24E75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6A876-CF64-6E78-30A9-6318FC84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E36E9-AA75-4E9F-1F51-2AA4871E2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36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987375-B082-7513-1086-6E180F562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974EC7-F519-CD12-F15A-3F4638FF0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E4D2C-8A46-640C-4BB3-E94BC264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8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820AF-51B6-E647-4C83-5ED8DD4E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DBA02-963E-4600-F950-29FD52029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9D6FE-6FD8-8981-9588-96D62E130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AEA38-FDB7-0DD9-3E05-8AF9DE2D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8D418-E385-1CAC-7329-9A7613A4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86169-1240-1EBA-ED1B-AE720798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26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7390D-970C-8F77-DBF9-DA82CD37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ACB956-1D73-385B-FB4F-26581A21A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66456-FB02-39FA-8137-D88A04DE4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3C439-FD4D-ED02-B6F8-8371F114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BD18A-DB90-467D-A315-756FFD957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7D2E9-C1FD-3885-6BEA-8401A5A1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A28738-EFD2-902F-8B57-97D137A9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ED1FE-AF69-A480-783E-FBF513E40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8B83E-861F-F2C4-2C69-EE5F537C2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01762E-7E6B-48B9-A8C0-D21A79BD95D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AF6A3-68F5-8EB7-5704-5FCDB0AD3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E7A97-A7B8-72D5-385A-A8D738066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62321D-30F7-4B79-BC36-A23B3461C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00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13A2C1-868A-496C-AE41-352AA4168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BE624-8375-46EC-8201-4BA278F9D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18FB6-B2F8-4A40-85E4-F6BFFFEDD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DDF1B-50E5-4DB6-A48C-7EC63ABABF34}" type="datetime1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C745E-E6C5-4B14-9D15-F0B1EA721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F58E0-D386-46C8-A0D6-B91BC0FE3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AC822-F14E-4183-BAE7-CEE3C95D8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17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A44E33-E9DF-4131-A5FC-51A090B83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900" y="269651"/>
            <a:ext cx="10877176" cy="2963134"/>
          </a:xfrm>
        </p:spPr>
        <p:txBody>
          <a:bodyPr anchor="b">
            <a:normAutofit/>
          </a:bodyPr>
          <a:lstStyle/>
          <a:p>
            <a:r>
              <a:rPr lang="en-GB" sz="5400" dirty="0">
                <a:solidFill>
                  <a:srgbClr val="FFFFFF"/>
                </a:solidFill>
                <a:latin typeface="+mn-lt"/>
              </a:rPr>
              <a:t>My Career Journey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193AC-C411-4C2F-9792-7EE44F3EC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9732" y="4842249"/>
            <a:ext cx="10005951" cy="1458258"/>
          </a:xfrm>
        </p:spPr>
        <p:txBody>
          <a:bodyPr anchor="ctr">
            <a:normAutofit/>
          </a:bodyPr>
          <a:lstStyle/>
          <a:p>
            <a:pPr algn="just"/>
            <a:r>
              <a:rPr lang="en-GB" dirty="0"/>
              <a:t>Dr Samira Bell</a:t>
            </a:r>
          </a:p>
          <a:p>
            <a:pPr algn="just"/>
            <a:r>
              <a:rPr lang="en-GB" dirty="0"/>
              <a:t>Clinical Reader &amp; Consultant Nephrologist</a:t>
            </a:r>
          </a:p>
          <a:p>
            <a:pPr algn="just"/>
            <a:r>
              <a:rPr lang="en-GB" dirty="0"/>
              <a:t>University of Dundee</a:t>
            </a:r>
          </a:p>
        </p:txBody>
      </p:sp>
    </p:spTree>
    <p:extLst>
      <p:ext uri="{BB962C8B-B14F-4D97-AF65-F5344CB8AC3E}">
        <p14:creationId xmlns:p14="http://schemas.microsoft.com/office/powerpoint/2010/main" val="131665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 descr="timeline">
            <a:extLst>
              <a:ext uri="{FF2B5EF4-FFF2-40B4-BE49-F238E27FC236}">
                <a16:creationId xmlns:a16="http://schemas.microsoft.com/office/drawing/2014/main" id="{915DE441-0B8B-4BCE-8E3B-4246BC09E7A1}"/>
              </a:ext>
            </a:extLst>
          </p:cNvPr>
          <p:cNvGrpSpPr/>
          <p:nvPr/>
        </p:nvGrpSpPr>
        <p:grpSpPr>
          <a:xfrm>
            <a:off x="976547" y="1458965"/>
            <a:ext cx="10278189" cy="5752254"/>
            <a:chOff x="976547" y="1458965"/>
            <a:chExt cx="10278189" cy="575225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6FAB540-C491-4F6D-A6FE-A267705EEA5B}"/>
                </a:ext>
              </a:extLst>
            </p:cNvPr>
            <p:cNvGrpSpPr/>
            <p:nvPr/>
          </p:nvGrpSpPr>
          <p:grpSpPr>
            <a:xfrm rot="5400000" flipH="1">
              <a:off x="9555848" y="2219844"/>
              <a:ext cx="1624126" cy="1773651"/>
              <a:chOff x="6415077" y="1171530"/>
              <a:chExt cx="1890380" cy="1890380"/>
            </a:xfrm>
          </p:grpSpPr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8065E7CB-23F1-435F-AF44-714D3ED3AEEC}"/>
                  </a:ext>
                </a:extLst>
              </p:cNvPr>
              <p:cNvSpPr/>
              <p:nvPr/>
            </p:nvSpPr>
            <p:spPr>
              <a:xfrm>
                <a:off x="6415077" y="1171530"/>
                <a:ext cx="1890380" cy="1890380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1" name="Arc 10">
                <a:extLst>
                  <a:ext uri="{FF2B5EF4-FFF2-40B4-BE49-F238E27FC236}">
                    <a16:creationId xmlns:a16="http://schemas.microsoft.com/office/drawing/2014/main" id="{35E4FBCD-37DC-40E0-9AC8-B2466900D8BE}"/>
                  </a:ext>
                </a:extLst>
              </p:cNvPr>
              <p:cNvSpPr/>
              <p:nvPr/>
            </p:nvSpPr>
            <p:spPr>
              <a:xfrm flipH="1">
                <a:off x="6415077" y="1171530"/>
                <a:ext cx="1890380" cy="1890380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CFEE95A-087F-4F9C-876F-9F92595763B6}"/>
                </a:ext>
              </a:extLst>
            </p:cNvPr>
            <p:cNvGrpSpPr/>
            <p:nvPr/>
          </p:nvGrpSpPr>
          <p:grpSpPr>
            <a:xfrm rot="16200000" flipH="1">
              <a:off x="1051310" y="3843465"/>
              <a:ext cx="1624126" cy="1773651"/>
              <a:chOff x="6415077" y="1171530"/>
              <a:chExt cx="1890380" cy="1890380"/>
            </a:xfrm>
          </p:grpSpPr>
          <p:sp>
            <p:nvSpPr>
              <p:cNvPr id="47" name="Arc 46">
                <a:extLst>
                  <a:ext uri="{FF2B5EF4-FFF2-40B4-BE49-F238E27FC236}">
                    <a16:creationId xmlns:a16="http://schemas.microsoft.com/office/drawing/2014/main" id="{0BEF374B-D633-4C49-A916-320DB8732251}"/>
                  </a:ext>
                </a:extLst>
              </p:cNvPr>
              <p:cNvSpPr/>
              <p:nvPr/>
            </p:nvSpPr>
            <p:spPr>
              <a:xfrm>
                <a:off x="6415077" y="1171530"/>
                <a:ext cx="1890380" cy="1890380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48" name="Arc 47">
                <a:extLst>
                  <a:ext uri="{FF2B5EF4-FFF2-40B4-BE49-F238E27FC236}">
                    <a16:creationId xmlns:a16="http://schemas.microsoft.com/office/drawing/2014/main" id="{7EA3C2CD-982C-4EAD-AF27-8F363D90EDB9}"/>
                  </a:ext>
                </a:extLst>
              </p:cNvPr>
              <p:cNvSpPr/>
              <p:nvPr/>
            </p:nvSpPr>
            <p:spPr>
              <a:xfrm flipH="1">
                <a:off x="6415077" y="1171530"/>
                <a:ext cx="1890380" cy="1890380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Arc 6">
              <a:extLst>
                <a:ext uri="{FF2B5EF4-FFF2-40B4-BE49-F238E27FC236}">
                  <a16:creationId xmlns:a16="http://schemas.microsoft.com/office/drawing/2014/main" id="{AF71C86D-5144-4D25-B6A2-918DC4160A1F}"/>
                </a:ext>
              </a:extLst>
            </p:cNvPr>
            <p:cNvSpPr/>
            <p:nvPr/>
          </p:nvSpPr>
          <p:spPr>
            <a:xfrm rot="16200000" flipH="1">
              <a:off x="1705996" y="1478703"/>
              <a:ext cx="834433" cy="794957"/>
            </a:xfrm>
            <a:custGeom>
              <a:avLst/>
              <a:gdLst>
                <a:gd name="connsiteX0" fmla="*/ 834432 w 1668865"/>
                <a:gd name="connsiteY0" fmla="*/ 0 h 1589914"/>
                <a:gd name="connsiteX1" fmla="*/ 1668865 w 1668865"/>
                <a:gd name="connsiteY1" fmla="*/ 794957 h 1589914"/>
                <a:gd name="connsiteX2" fmla="*/ 834433 w 1668865"/>
                <a:gd name="connsiteY2" fmla="*/ 794957 h 1589914"/>
                <a:gd name="connsiteX3" fmla="*/ 834432 w 1668865"/>
                <a:gd name="connsiteY3" fmla="*/ 0 h 1589914"/>
                <a:gd name="connsiteX0" fmla="*/ 834432 w 1668865"/>
                <a:gd name="connsiteY0" fmla="*/ 0 h 1589914"/>
                <a:gd name="connsiteX1" fmla="*/ 1668865 w 1668865"/>
                <a:gd name="connsiteY1" fmla="*/ 794957 h 1589914"/>
                <a:gd name="connsiteX0" fmla="*/ 0 w 834433"/>
                <a:gd name="connsiteY0" fmla="*/ 0 h 794957"/>
                <a:gd name="connsiteX1" fmla="*/ 834433 w 834433"/>
                <a:gd name="connsiteY1" fmla="*/ 794957 h 794957"/>
                <a:gd name="connsiteX2" fmla="*/ 1 w 834433"/>
                <a:gd name="connsiteY2" fmla="*/ 794957 h 794957"/>
                <a:gd name="connsiteX3" fmla="*/ 0 w 834433"/>
                <a:gd name="connsiteY3" fmla="*/ 0 h 794957"/>
                <a:gd name="connsiteX0" fmla="*/ 64295 w 834433"/>
                <a:gd name="connsiteY0" fmla="*/ 0 h 794957"/>
                <a:gd name="connsiteX1" fmla="*/ 834433 w 834433"/>
                <a:gd name="connsiteY1" fmla="*/ 794957 h 794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34433" h="794957" stroke="0" extrusionOk="0">
                  <a:moveTo>
                    <a:pt x="0" y="0"/>
                  </a:moveTo>
                  <a:cubicBezTo>
                    <a:pt x="460845" y="0"/>
                    <a:pt x="834433" y="355914"/>
                    <a:pt x="834433" y="794957"/>
                  </a:cubicBezTo>
                  <a:lnTo>
                    <a:pt x="1" y="794957"/>
                  </a:lnTo>
                  <a:cubicBezTo>
                    <a:pt x="1" y="529971"/>
                    <a:pt x="0" y="264986"/>
                    <a:pt x="0" y="0"/>
                  </a:cubicBezTo>
                  <a:close/>
                </a:path>
                <a:path w="834433" h="794957" fill="none">
                  <a:moveTo>
                    <a:pt x="64295" y="0"/>
                  </a:moveTo>
                  <a:cubicBezTo>
                    <a:pt x="525140" y="0"/>
                    <a:pt x="834433" y="355914"/>
                    <a:pt x="834433" y="794957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5507F1A1-1EB3-4835-A723-6E0CC155369B}"/>
                </a:ext>
              </a:extLst>
            </p:cNvPr>
            <p:cNvSpPr/>
            <p:nvPr/>
          </p:nvSpPr>
          <p:spPr>
            <a:xfrm rot="5400000" flipH="1">
              <a:off x="5908738" y="5581830"/>
              <a:ext cx="1668865" cy="1589914"/>
            </a:xfrm>
            <a:prstGeom prst="arc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1AC131-C2D0-4567-9511-EA65CA7EE2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89536" y="2293398"/>
              <a:ext cx="789596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A0A091F-631C-4120-B174-67D45A6A13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49703" y="3918227"/>
              <a:ext cx="853579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BF890A1-93BF-4879-9ED9-E25DBB7E6053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 flipV="1">
              <a:off x="1849705" y="5542113"/>
              <a:ext cx="4893466" cy="2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C25C378-80FF-4681-8B38-CD93033F258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833232" y="720534"/>
            <a:ext cx="2353337" cy="87889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University of Glasgow: MBChB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BA655D06-4225-4A2B-AEF8-4E2C18FE017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940732" y="329196"/>
            <a:ext cx="2138339" cy="299767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1994-1999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C9B9DFF3-1270-46CD-83D5-5C0F3710735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867177" y="2793626"/>
            <a:ext cx="2138339" cy="601662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Medical rotation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788CAD0-F091-43AE-9E0B-C44D9BCFFDB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006730" y="2444961"/>
            <a:ext cx="2138339" cy="299767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1999-2003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8CA8C-F8B5-45B2-8FCA-3A6F8DF40E9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693771" y="2848083"/>
            <a:ext cx="3113600" cy="79079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Clinical Research Fellow, University of Glasgow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E64BD-FC67-4B26-8FED-8E078A3CF22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495444" y="2486021"/>
            <a:ext cx="2138339" cy="299767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2003-2005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97D2850-98E7-4919-B0CF-C3FCCCD1B00E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6195447" y="4384177"/>
            <a:ext cx="2392792" cy="360539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Nephrology Training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A0F53B-4BED-46EF-9057-6334F372F67C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6298490" y="4055310"/>
            <a:ext cx="2138339" cy="299767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2005-2010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6B23F16-63C4-4CE4-9CB8-640B2DFFBE5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593074" y="4407777"/>
            <a:ext cx="3364362" cy="601654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Consultant Nephrologist Ninewells, Dundee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0B357ED-D4DE-4947-9921-0142523A768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2360982" y="4065045"/>
            <a:ext cx="2138339" cy="299767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2010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DA19BD99-1FDD-406D-B94B-E97493647B4C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898203" y="6141238"/>
            <a:ext cx="4223393" cy="584529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Senior Clinical Lecturer &amp;  Honorary Consultant Nephrologist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F5D9E13-3778-4E76-95F1-32465C1D6C90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3151961" y="5729722"/>
            <a:ext cx="2138339" cy="299767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2019 -2023</a:t>
            </a:r>
          </a:p>
        </p:txBody>
      </p:sp>
      <p:sp>
        <p:nvSpPr>
          <p:cNvPr id="54" name="Oval 53" descr="timeline markers">
            <a:extLst>
              <a:ext uri="{FF2B5EF4-FFF2-40B4-BE49-F238E27FC236}">
                <a16:creationId xmlns:a16="http://schemas.microsoft.com/office/drawing/2014/main" id="{860921B8-3D91-48AB-A236-95079DA8AD01}"/>
              </a:ext>
            </a:extLst>
          </p:cNvPr>
          <p:cNvSpPr/>
          <p:nvPr/>
        </p:nvSpPr>
        <p:spPr>
          <a:xfrm>
            <a:off x="1619804" y="1365233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5" name="Oval 104" descr="timeline markers">
            <a:extLst>
              <a:ext uri="{FF2B5EF4-FFF2-40B4-BE49-F238E27FC236}">
                <a16:creationId xmlns:a16="http://schemas.microsoft.com/office/drawing/2014/main" id="{E92417A0-A309-465F-88E7-0DED361313C1}"/>
              </a:ext>
            </a:extLst>
          </p:cNvPr>
          <p:cNvSpPr/>
          <p:nvPr/>
        </p:nvSpPr>
        <p:spPr>
          <a:xfrm>
            <a:off x="7453646" y="6285904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6" name="Oval 105" descr="timeline markers">
            <a:extLst>
              <a:ext uri="{FF2B5EF4-FFF2-40B4-BE49-F238E27FC236}">
                <a16:creationId xmlns:a16="http://schemas.microsoft.com/office/drawing/2014/main" id="{9E78D0A5-5816-4D38-925E-3537C6B2CF07}"/>
              </a:ext>
            </a:extLst>
          </p:cNvPr>
          <p:cNvSpPr/>
          <p:nvPr/>
        </p:nvSpPr>
        <p:spPr>
          <a:xfrm>
            <a:off x="9081504" y="2210200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8" name="Oval 107" descr="timeline markers">
            <a:extLst>
              <a:ext uri="{FF2B5EF4-FFF2-40B4-BE49-F238E27FC236}">
                <a16:creationId xmlns:a16="http://schemas.microsoft.com/office/drawing/2014/main" id="{857D08D2-A1C9-489D-8348-CFB47CDE3AB1}"/>
              </a:ext>
            </a:extLst>
          </p:cNvPr>
          <p:cNvSpPr/>
          <p:nvPr/>
        </p:nvSpPr>
        <p:spPr>
          <a:xfrm>
            <a:off x="4499321" y="2210200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0" name="Oval 109" descr="timeline markers">
            <a:extLst>
              <a:ext uri="{FF2B5EF4-FFF2-40B4-BE49-F238E27FC236}">
                <a16:creationId xmlns:a16="http://schemas.microsoft.com/office/drawing/2014/main" id="{19A80ABD-E90D-411F-BF88-7E1ED68E1846}"/>
              </a:ext>
            </a:extLst>
          </p:cNvPr>
          <p:cNvSpPr/>
          <p:nvPr/>
        </p:nvSpPr>
        <p:spPr>
          <a:xfrm>
            <a:off x="2665717" y="3835862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1" name="Oval 110" descr="timeline markers">
            <a:extLst>
              <a:ext uri="{FF2B5EF4-FFF2-40B4-BE49-F238E27FC236}">
                <a16:creationId xmlns:a16="http://schemas.microsoft.com/office/drawing/2014/main" id="{467F323A-16F5-4015-85F9-EED889A6702A}"/>
              </a:ext>
            </a:extLst>
          </p:cNvPr>
          <p:cNvSpPr/>
          <p:nvPr/>
        </p:nvSpPr>
        <p:spPr>
          <a:xfrm>
            <a:off x="6884455" y="3835862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0597BDC-C9B4-A98E-73C0-87DDDAB52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403" y="199219"/>
            <a:ext cx="3862175" cy="1655218"/>
          </a:xfrm>
          <a:prstGeom prst="rect">
            <a:avLst/>
          </a:prstGeom>
        </p:spPr>
      </p:pic>
      <p:pic>
        <p:nvPicPr>
          <p:cNvPr id="2050" name="Picture 2" descr="University of Dundee on Twitter: &quot;Why come to Scotland to study English  Law? Since 1967, @LawDundee graduates have been reaching the highest level  of their profession Find out more about our small">
            <a:extLst>
              <a:ext uri="{FF2B5EF4-FFF2-40B4-BE49-F238E27FC236}">
                <a16:creationId xmlns:a16="http://schemas.microsoft.com/office/drawing/2014/main" id="{AF8EED45-DEE0-1F6B-2887-FA480D322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239" y="4972044"/>
            <a:ext cx="3238446" cy="174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F3DB182-BC6F-9046-F88F-D3438884DACE}"/>
              </a:ext>
            </a:extLst>
          </p:cNvPr>
          <p:cNvSpPr txBox="1"/>
          <p:nvPr/>
        </p:nvSpPr>
        <p:spPr>
          <a:xfrm>
            <a:off x="2980816" y="3569933"/>
            <a:ext cx="2245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2009: Maternity leave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6E8C8D-78D1-A66F-4CC1-49A1761DEEBD}"/>
              </a:ext>
            </a:extLst>
          </p:cNvPr>
          <p:cNvSpPr txBox="1"/>
          <p:nvPr/>
        </p:nvSpPr>
        <p:spPr>
          <a:xfrm>
            <a:off x="1421079" y="5135211"/>
            <a:ext cx="2245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2015: Maternity leave</a:t>
            </a:r>
          </a:p>
        </p:txBody>
      </p:sp>
      <p:sp>
        <p:nvSpPr>
          <p:cNvPr id="8" name="Oval 7" descr="timeline markers">
            <a:extLst>
              <a:ext uri="{FF2B5EF4-FFF2-40B4-BE49-F238E27FC236}">
                <a16:creationId xmlns:a16="http://schemas.microsoft.com/office/drawing/2014/main" id="{7081065E-11D7-46B4-68B8-7647CC899CCF}"/>
              </a:ext>
            </a:extLst>
          </p:cNvPr>
          <p:cNvSpPr/>
          <p:nvPr/>
        </p:nvSpPr>
        <p:spPr>
          <a:xfrm>
            <a:off x="3982114" y="5434978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B3650BC9-FF87-AA34-AA07-9D3360C721BE}"/>
              </a:ext>
            </a:extLst>
          </p:cNvPr>
          <p:cNvSpPr txBox="1">
            <a:spLocks/>
          </p:cNvSpPr>
          <p:nvPr/>
        </p:nvSpPr>
        <p:spPr>
          <a:xfrm>
            <a:off x="6553440" y="6426000"/>
            <a:ext cx="2138339" cy="299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2023 -present</a:t>
            </a:r>
          </a:p>
        </p:txBody>
      </p:sp>
      <p:sp>
        <p:nvSpPr>
          <p:cNvPr id="2" name="Text Placeholder 24">
            <a:extLst>
              <a:ext uri="{FF2B5EF4-FFF2-40B4-BE49-F238E27FC236}">
                <a16:creationId xmlns:a16="http://schemas.microsoft.com/office/drawing/2014/main" id="{7EE475F7-DCE0-97E6-D773-5609E7694CE2}"/>
              </a:ext>
            </a:extLst>
          </p:cNvPr>
          <p:cNvSpPr txBox="1">
            <a:spLocks/>
          </p:cNvSpPr>
          <p:nvPr/>
        </p:nvSpPr>
        <p:spPr>
          <a:xfrm>
            <a:off x="5413109" y="6212810"/>
            <a:ext cx="2280661" cy="4841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</a:rPr>
              <a:t>Clinical Reader</a:t>
            </a:r>
          </a:p>
        </p:txBody>
      </p:sp>
      <p:sp>
        <p:nvSpPr>
          <p:cNvPr id="4" name="Oval 3" descr="timeline markers">
            <a:extLst>
              <a:ext uri="{FF2B5EF4-FFF2-40B4-BE49-F238E27FC236}">
                <a16:creationId xmlns:a16="http://schemas.microsoft.com/office/drawing/2014/main" id="{81E85D97-6548-7EC8-C7CE-253724A8BE6B}"/>
              </a:ext>
            </a:extLst>
          </p:cNvPr>
          <p:cNvSpPr/>
          <p:nvPr/>
        </p:nvSpPr>
        <p:spPr>
          <a:xfrm>
            <a:off x="959575" y="5022326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A0D903AA-CBA2-933A-BE99-D30EAA48B7BB}"/>
              </a:ext>
            </a:extLst>
          </p:cNvPr>
          <p:cNvSpPr txBox="1">
            <a:spLocks/>
          </p:cNvSpPr>
          <p:nvPr/>
        </p:nvSpPr>
        <p:spPr>
          <a:xfrm>
            <a:off x="133307" y="4822161"/>
            <a:ext cx="826268" cy="282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+mn-lt"/>
              </a:rPr>
              <a:t>2014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719B4E-5FD9-CB95-42AA-110F8613F9AC}"/>
              </a:ext>
            </a:extLst>
          </p:cNvPr>
          <p:cNvSpPr txBox="1"/>
          <p:nvPr/>
        </p:nvSpPr>
        <p:spPr>
          <a:xfrm>
            <a:off x="-17312" y="5104420"/>
            <a:ext cx="14648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chemeClr val="accent1"/>
                </a:solidFill>
              </a:rPr>
              <a:t>NRS Fellowship</a:t>
            </a:r>
          </a:p>
        </p:txBody>
      </p:sp>
    </p:spTree>
    <p:extLst>
      <p:ext uri="{BB962C8B-B14F-4D97-AF65-F5344CB8AC3E}">
        <p14:creationId xmlns:p14="http://schemas.microsoft.com/office/powerpoint/2010/main" val="26730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3E43F-176A-F93C-4D6B-47FFF87BA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77" y="588498"/>
            <a:ext cx="4819569" cy="646953"/>
          </a:xfrm>
        </p:spPr>
        <p:txBody>
          <a:bodyPr anchor="b">
            <a:normAutofit/>
          </a:bodyPr>
          <a:lstStyle/>
          <a:p>
            <a:r>
              <a:rPr lang="en-GB" sz="4000" b="1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B9178-A136-2600-DA28-86EAECAA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318" y="1916213"/>
            <a:ext cx="6823029" cy="3586561"/>
          </a:xfrm>
        </p:spPr>
        <p:txBody>
          <a:bodyPr>
            <a:noAutofit/>
          </a:bodyPr>
          <a:lstStyle/>
          <a:p>
            <a:r>
              <a:rPr lang="en-GB" dirty="0"/>
              <a:t>Variation in work (different roles)</a:t>
            </a:r>
          </a:p>
          <a:p>
            <a:r>
              <a:rPr lang="en-GB" dirty="0"/>
              <a:t>Tailored job to suit my interests</a:t>
            </a:r>
          </a:p>
          <a:p>
            <a:r>
              <a:rPr lang="en-GB" dirty="0"/>
              <a:t>Travel</a:t>
            </a:r>
          </a:p>
          <a:p>
            <a:r>
              <a:rPr lang="en-GB" dirty="0"/>
              <a:t>Meeting/ working with different people</a:t>
            </a:r>
          </a:p>
          <a:p>
            <a:r>
              <a:rPr lang="en-GB" dirty="0"/>
              <a:t>No on call!</a:t>
            </a:r>
          </a:p>
          <a:p>
            <a:r>
              <a:rPr lang="en-GB" dirty="0"/>
              <a:t>Challenging</a:t>
            </a:r>
          </a:p>
          <a:p>
            <a:r>
              <a:rPr lang="en-GB" dirty="0"/>
              <a:t>Interesting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C70D37-71F2-3458-09D0-03E4B8E1D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506" y="1492624"/>
            <a:ext cx="3765176" cy="376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41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98E1E3-7493-1934-2138-F5CC25AD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955" y="255955"/>
            <a:ext cx="8261533" cy="1002813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GB" sz="3700" b="1" dirty="0">
                <a:latin typeface="+mn-lt"/>
              </a:rPr>
              <a:t>Difficulties encountered along the 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9EF8F-0EA5-2A41-0C42-C82799212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96" y="1855898"/>
            <a:ext cx="5931613" cy="385910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dirty="0"/>
              <a:t>Repeated rejection</a:t>
            </a:r>
          </a:p>
          <a:p>
            <a:pPr marL="0" indent="0">
              <a:buNone/>
            </a:pPr>
            <a:r>
              <a:rPr lang="en-GB" dirty="0"/>
              <a:t>Establishing research environment</a:t>
            </a:r>
          </a:p>
          <a:p>
            <a:pPr marL="0" indent="0">
              <a:buNone/>
            </a:pPr>
            <a:r>
              <a:rPr lang="en-GB" dirty="0"/>
              <a:t>Maternity leave/ part time working</a:t>
            </a:r>
          </a:p>
          <a:p>
            <a:pPr marL="0" indent="0">
              <a:buNone/>
            </a:pPr>
            <a:r>
              <a:rPr lang="en-GB" dirty="0"/>
              <a:t>Constant juggling- clinical work/ research/ teaching/ family</a:t>
            </a:r>
          </a:p>
          <a:p>
            <a:pPr marL="0" indent="0">
              <a:buNone/>
            </a:pPr>
            <a:r>
              <a:rPr lang="en-GB" dirty="0"/>
              <a:t>Guilt</a:t>
            </a:r>
          </a:p>
          <a:p>
            <a:pPr marL="0" indent="0">
              <a:buNone/>
            </a:pPr>
            <a:r>
              <a:rPr lang="en-GB" dirty="0"/>
              <a:t>Imposter Syndrome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6FE6EF-C801-E4F7-670E-D54D904C4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120" y="757362"/>
            <a:ext cx="4957638" cy="495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9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Widescreen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My Career Journey</vt:lpstr>
      <vt:lpstr>PowerPoint Presentation</vt:lpstr>
      <vt:lpstr>Benefits</vt:lpstr>
      <vt:lpstr>Difficulties encountered along the way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Samira Bell (Staff)</dc:creator>
  <cp:lastModifiedBy>Niall MacIntosh</cp:lastModifiedBy>
  <cp:revision>1</cp:revision>
  <dcterms:created xsi:type="dcterms:W3CDTF">2025-05-20T15:05:20Z</dcterms:created>
  <dcterms:modified xsi:type="dcterms:W3CDTF">2025-05-21T11:49:49Z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618d1e0-f5d7-4da7-8ddd-3b83021a2c85_Enabled">
    <vt:lpwstr>true</vt:lpwstr>
  </property>
  <property fmtid="{D5CDD505-2E9C-101B-9397-08002B2CF9AE}" pid="3" name="MSIP_Label_a618d1e0-f5d7-4da7-8ddd-3b83021a2c85_SetDate">
    <vt:lpwstr>2025-05-20T16:17:41Z</vt:lpwstr>
  </property>
  <property fmtid="{D5CDD505-2E9C-101B-9397-08002B2CF9AE}" pid="4" name="MSIP_Label_a618d1e0-f5d7-4da7-8ddd-3b83021a2c85_Method">
    <vt:lpwstr>Standard</vt:lpwstr>
  </property>
  <property fmtid="{D5CDD505-2E9C-101B-9397-08002B2CF9AE}" pid="5" name="MSIP_Label_a618d1e0-f5d7-4da7-8ddd-3b83021a2c85_Name">
    <vt:lpwstr>Private</vt:lpwstr>
  </property>
  <property fmtid="{D5CDD505-2E9C-101B-9397-08002B2CF9AE}" pid="6" name="MSIP_Label_a618d1e0-f5d7-4da7-8ddd-3b83021a2c85_SiteId">
    <vt:lpwstr>ae323139-093a-4d2a-81a6-5d334bcd9019</vt:lpwstr>
  </property>
  <property fmtid="{D5CDD505-2E9C-101B-9397-08002B2CF9AE}" pid="7" name="MSIP_Label_a618d1e0-f5d7-4da7-8ddd-3b83021a2c85_ActionId">
    <vt:lpwstr>9842a816-cade-4bfb-be84-800be72081aa</vt:lpwstr>
  </property>
  <property fmtid="{D5CDD505-2E9C-101B-9397-08002B2CF9AE}" pid="8" name="MSIP_Label_a618d1e0-f5d7-4da7-8ddd-3b83021a2c85_ContentBits">
    <vt:lpwstr>0</vt:lpwstr>
  </property>
  <property fmtid="{D5CDD505-2E9C-101B-9397-08002B2CF9AE}" pid="9" name="MSIP_Label_a618d1e0-f5d7-4da7-8ddd-3b83021a2c85_Tag">
    <vt:lpwstr>10, 3, 0, 1</vt:lpwstr>
  </property>
</Properties>
</file>