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23"/>
  </p:notesMasterIdLst>
  <p:handoutMasterIdLst>
    <p:handoutMasterId r:id="rId24"/>
  </p:handoutMasterIdLst>
  <p:sldIdLst>
    <p:sldId id="263" r:id="rId2"/>
    <p:sldId id="276" r:id="rId3"/>
    <p:sldId id="264" r:id="rId4"/>
    <p:sldId id="280" r:id="rId5"/>
    <p:sldId id="267" r:id="rId6"/>
    <p:sldId id="285" r:id="rId7"/>
    <p:sldId id="268" r:id="rId8"/>
    <p:sldId id="269" r:id="rId9"/>
    <p:sldId id="270" r:id="rId10"/>
    <p:sldId id="271" r:id="rId11"/>
    <p:sldId id="272" r:id="rId12"/>
    <p:sldId id="273" r:id="rId13"/>
    <p:sldId id="275" r:id="rId14"/>
    <p:sldId id="281" r:id="rId15"/>
    <p:sldId id="284" r:id="rId16"/>
    <p:sldId id="277" r:id="rId17"/>
    <p:sldId id="278" r:id="rId18"/>
    <p:sldId id="279" r:id="rId19"/>
    <p:sldId id="265" r:id="rId20"/>
    <p:sldId id="282" r:id="rId21"/>
    <p:sldId id="283" r:id="rId22"/>
  </p:sldIdLst>
  <p:sldSz cx="9144000" cy="5143500" type="screen16x9"/>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5B8"/>
    <a:srgbClr val="17365E"/>
    <a:srgbClr val="86B6D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B0FC2-20AB-449E-BC2C-C01CA7EDAB82}" v="124" dt="2020-12-10T14:02:27.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249" autoAdjust="0"/>
  </p:normalViewPr>
  <p:slideViewPr>
    <p:cSldViewPr snapToGrid="0" snapToObjects="1">
      <p:cViewPr varScale="1">
        <p:scale>
          <a:sx n="85" d="100"/>
          <a:sy n="85" d="100"/>
        </p:scale>
        <p:origin x="822"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Crickett" userId="5ec95404-39f8-4352-8881-d839191cf96b" providerId="ADAL" clId="{D22551B0-CFF3-4954-AFDE-72A10893C8BB}"/>
    <pc:docChg chg="undo redo custSel addSld delSld modSld sldOrd modNotesMaster modHandout">
      <pc:chgData name="Tracey Crickett" userId="5ec95404-39f8-4352-8881-d839191cf96b" providerId="ADAL" clId="{D22551B0-CFF3-4954-AFDE-72A10893C8BB}" dt="2020-12-10T14:02:27.307" v="12110"/>
      <pc:docMkLst>
        <pc:docMk/>
      </pc:docMkLst>
      <pc:sldChg chg="addSp delSp modSp modTransition modNotesTx">
        <pc:chgData name="Tracey Crickett" userId="5ec95404-39f8-4352-8881-d839191cf96b" providerId="ADAL" clId="{D22551B0-CFF3-4954-AFDE-72A10893C8BB}" dt="2020-12-10T13:31:51.215" v="12105"/>
        <pc:sldMkLst>
          <pc:docMk/>
          <pc:sldMk cId="150080581" sldId="263"/>
        </pc:sldMkLst>
        <pc:spChg chg="mod">
          <ac:chgData name="Tracey Crickett" userId="5ec95404-39f8-4352-8881-d839191cf96b" providerId="ADAL" clId="{D22551B0-CFF3-4954-AFDE-72A10893C8BB}" dt="2020-12-09T12:05:31.830" v="267" actId="20577"/>
          <ac:spMkLst>
            <pc:docMk/>
            <pc:sldMk cId="150080581" sldId="263"/>
            <ac:spMk id="2" creationId="{00000000-0000-0000-0000-000000000000}"/>
          </ac:spMkLst>
        </pc:spChg>
        <pc:spChg chg="mod">
          <ac:chgData name="Tracey Crickett" userId="5ec95404-39f8-4352-8881-d839191cf96b" providerId="ADAL" clId="{D22551B0-CFF3-4954-AFDE-72A10893C8BB}" dt="2020-12-09T12:04:55.806" v="215" actId="1076"/>
          <ac:spMkLst>
            <pc:docMk/>
            <pc:sldMk cId="150080581" sldId="263"/>
            <ac:spMk id="11" creationId="{714AB5ED-452B-4EFA-B90C-BB61FB750164}"/>
          </ac:spMkLst>
        </pc:spChg>
        <pc:picChg chg="add mod ord">
          <ac:chgData name="Tracey Crickett" userId="5ec95404-39f8-4352-8881-d839191cf96b" providerId="ADAL" clId="{D22551B0-CFF3-4954-AFDE-72A10893C8BB}" dt="2020-12-09T12:05:13.392" v="216" actId="14100"/>
          <ac:picMkLst>
            <pc:docMk/>
            <pc:sldMk cId="150080581" sldId="263"/>
            <ac:picMk id="4" creationId="{9D122927-5C97-4A44-B95C-865CAA981B8C}"/>
          </ac:picMkLst>
        </pc:picChg>
        <pc:picChg chg="del">
          <ac:chgData name="Tracey Crickett" userId="5ec95404-39f8-4352-8881-d839191cf96b" providerId="ADAL" clId="{D22551B0-CFF3-4954-AFDE-72A10893C8BB}" dt="2020-12-09T11:58:01.718" v="1" actId="478"/>
          <ac:picMkLst>
            <pc:docMk/>
            <pc:sldMk cId="150080581" sldId="263"/>
            <ac:picMk id="1026" creationId="{93D8C63F-0D09-463A-BCE0-1E663622D383}"/>
          </ac:picMkLst>
        </pc:picChg>
        <pc:picChg chg="del">
          <ac:chgData name="Tracey Crickett" userId="5ec95404-39f8-4352-8881-d839191cf96b" providerId="ADAL" clId="{D22551B0-CFF3-4954-AFDE-72A10893C8BB}" dt="2020-12-09T11:57:59.579" v="0" actId="478"/>
          <ac:picMkLst>
            <pc:docMk/>
            <pc:sldMk cId="150080581" sldId="263"/>
            <ac:picMk id="1027" creationId="{D1073B7E-2B1A-4834-8FC0-1B0A23093BFA}"/>
          </ac:picMkLst>
        </pc:picChg>
      </pc:sldChg>
      <pc:sldChg chg="addSp delSp modSp add modTransition modNotesTx">
        <pc:chgData name="Tracey Crickett" userId="5ec95404-39f8-4352-8881-d839191cf96b" providerId="ADAL" clId="{D22551B0-CFF3-4954-AFDE-72A10893C8BB}" dt="2020-12-10T13:31:51.215" v="12105"/>
        <pc:sldMkLst>
          <pc:docMk/>
          <pc:sldMk cId="267691880" sldId="264"/>
        </pc:sldMkLst>
        <pc:spChg chg="mod">
          <ac:chgData name="Tracey Crickett" userId="5ec95404-39f8-4352-8881-d839191cf96b" providerId="ADAL" clId="{D22551B0-CFF3-4954-AFDE-72A10893C8BB}" dt="2020-12-10T11:16:37.367" v="10497" actId="27636"/>
          <ac:spMkLst>
            <pc:docMk/>
            <pc:sldMk cId="267691880" sldId="264"/>
            <ac:spMk id="2" creationId="{5AD33110-C824-42A2-8BA9-37C733CC24E7}"/>
          </ac:spMkLst>
        </pc:spChg>
        <pc:spChg chg="del mod">
          <ac:chgData name="Tracey Crickett" userId="5ec95404-39f8-4352-8881-d839191cf96b" providerId="ADAL" clId="{D22551B0-CFF3-4954-AFDE-72A10893C8BB}" dt="2020-12-10T10:00:20.144" v="8177" actId="478"/>
          <ac:spMkLst>
            <pc:docMk/>
            <pc:sldMk cId="267691880" sldId="264"/>
            <ac:spMk id="3" creationId="{B41DB70E-CDF6-4E79-BB77-C28620E23AD6}"/>
          </ac:spMkLst>
        </pc:spChg>
        <pc:picChg chg="add mod modCrop">
          <ac:chgData name="Tracey Crickett" userId="5ec95404-39f8-4352-8881-d839191cf96b" providerId="ADAL" clId="{D22551B0-CFF3-4954-AFDE-72A10893C8BB}" dt="2020-12-10T11:16:52.117" v="10500" actId="14100"/>
          <ac:picMkLst>
            <pc:docMk/>
            <pc:sldMk cId="267691880" sldId="264"/>
            <ac:picMk id="5" creationId="{2C22C7DA-73E8-42C2-867C-907AADBECE11}"/>
          </ac:picMkLst>
        </pc:picChg>
      </pc:sldChg>
      <pc:sldChg chg="del ord">
        <pc:chgData name="Tracey Crickett" userId="5ec95404-39f8-4352-8881-d839191cf96b" providerId="ADAL" clId="{D22551B0-CFF3-4954-AFDE-72A10893C8BB}" dt="2020-12-09T11:58:25.916" v="5" actId="2696"/>
        <pc:sldMkLst>
          <pc:docMk/>
          <pc:sldMk cId="1940830716" sldId="264"/>
        </pc:sldMkLst>
      </pc:sldChg>
      <pc:sldChg chg="addSp delSp modSp add modTransition modNotesTx">
        <pc:chgData name="Tracey Crickett" userId="5ec95404-39f8-4352-8881-d839191cf96b" providerId="ADAL" clId="{D22551B0-CFF3-4954-AFDE-72A10893C8BB}" dt="2020-12-10T13:31:51.215" v="12105"/>
        <pc:sldMkLst>
          <pc:docMk/>
          <pc:sldMk cId="1246505466" sldId="265"/>
        </pc:sldMkLst>
        <pc:spChg chg="mod">
          <ac:chgData name="Tracey Crickett" userId="5ec95404-39f8-4352-8881-d839191cf96b" providerId="ADAL" clId="{D22551B0-CFF3-4954-AFDE-72A10893C8BB}" dt="2020-12-10T11:27:26.099" v="10810" actId="1076"/>
          <ac:spMkLst>
            <pc:docMk/>
            <pc:sldMk cId="1246505466" sldId="265"/>
            <ac:spMk id="2" creationId="{EFE6E5A8-2BEE-4BAB-9788-BAA513B15158}"/>
          </ac:spMkLst>
        </pc:spChg>
        <pc:spChg chg="del mod">
          <ac:chgData name="Tracey Crickett" userId="5ec95404-39f8-4352-8881-d839191cf96b" providerId="ADAL" clId="{D22551B0-CFF3-4954-AFDE-72A10893C8BB}" dt="2020-12-10T10:33:40.617" v="9381" actId="478"/>
          <ac:spMkLst>
            <pc:docMk/>
            <pc:sldMk cId="1246505466" sldId="265"/>
            <ac:spMk id="3" creationId="{B564F0F6-EF20-4326-9114-7B036B377ADB}"/>
          </ac:spMkLst>
        </pc:spChg>
        <pc:spChg chg="add del mod">
          <ac:chgData name="Tracey Crickett" userId="5ec95404-39f8-4352-8881-d839191cf96b" providerId="ADAL" clId="{D22551B0-CFF3-4954-AFDE-72A10893C8BB}" dt="2020-12-10T10:33:43.153" v="9383" actId="478"/>
          <ac:spMkLst>
            <pc:docMk/>
            <pc:sldMk cId="1246505466" sldId="265"/>
            <ac:spMk id="5" creationId="{A32FA806-5B7D-47B3-A817-C4CF9F4EE2FF}"/>
          </ac:spMkLst>
        </pc:spChg>
        <pc:picChg chg="add mod modCrop">
          <ac:chgData name="Tracey Crickett" userId="5ec95404-39f8-4352-8881-d839191cf96b" providerId="ADAL" clId="{D22551B0-CFF3-4954-AFDE-72A10893C8BB}" dt="2020-12-10T10:45:34.012" v="9747" actId="14100"/>
          <ac:picMkLst>
            <pc:docMk/>
            <pc:sldMk cId="1246505466" sldId="265"/>
            <ac:picMk id="7" creationId="{A3187FB7-A3B8-4630-B854-6F341C04FD83}"/>
          </ac:picMkLst>
        </pc:picChg>
      </pc:sldChg>
      <pc:sldChg chg="del">
        <pc:chgData name="Tracey Crickett" userId="5ec95404-39f8-4352-8881-d839191cf96b" providerId="ADAL" clId="{D22551B0-CFF3-4954-AFDE-72A10893C8BB}" dt="2020-12-09T11:58:27.141" v="7" actId="2696"/>
        <pc:sldMkLst>
          <pc:docMk/>
          <pc:sldMk cId="2923202521" sldId="265"/>
        </pc:sldMkLst>
      </pc:sldChg>
      <pc:sldChg chg="del">
        <pc:chgData name="Tracey Crickett" userId="5ec95404-39f8-4352-8881-d839191cf96b" providerId="ADAL" clId="{D22551B0-CFF3-4954-AFDE-72A10893C8BB}" dt="2020-12-09T11:58:27.982" v="8" actId="2696"/>
        <pc:sldMkLst>
          <pc:docMk/>
          <pc:sldMk cId="885852642" sldId="266"/>
        </pc:sldMkLst>
      </pc:sldChg>
      <pc:sldChg chg="modSp add del modNotesTx">
        <pc:chgData name="Tracey Crickett" userId="5ec95404-39f8-4352-8881-d839191cf96b" providerId="ADAL" clId="{D22551B0-CFF3-4954-AFDE-72A10893C8BB}" dt="2020-12-10T11:24:50.567" v="10748" actId="2696"/>
        <pc:sldMkLst>
          <pc:docMk/>
          <pc:sldMk cId="2326509552" sldId="266"/>
        </pc:sldMkLst>
        <pc:spChg chg="mod">
          <ac:chgData name="Tracey Crickett" userId="5ec95404-39f8-4352-8881-d839191cf96b" providerId="ADAL" clId="{D22551B0-CFF3-4954-AFDE-72A10893C8BB}" dt="2020-12-09T21:34:28.459" v="5989" actId="27636"/>
          <ac:spMkLst>
            <pc:docMk/>
            <pc:sldMk cId="2326509552" sldId="266"/>
            <ac:spMk id="2" creationId="{CF3C5DB1-62C0-4DC3-B36B-D81C5F97F527}"/>
          </ac:spMkLst>
        </pc:spChg>
        <pc:spChg chg="mod">
          <ac:chgData name="Tracey Crickett" userId="5ec95404-39f8-4352-8881-d839191cf96b" providerId="ADAL" clId="{D22551B0-CFF3-4954-AFDE-72A10893C8BB}" dt="2020-12-10T09:39:29.989" v="8151" actId="20577"/>
          <ac:spMkLst>
            <pc:docMk/>
            <pc:sldMk cId="2326509552" sldId="266"/>
            <ac:spMk id="3" creationId="{151C961F-608C-4379-B369-95685B748AF8}"/>
          </ac:spMkLst>
        </pc:spChg>
      </pc:sldChg>
      <pc:sldChg chg="addSp delSp modSp add modTransition modNotesTx">
        <pc:chgData name="Tracey Crickett" userId="5ec95404-39f8-4352-8881-d839191cf96b" providerId="ADAL" clId="{D22551B0-CFF3-4954-AFDE-72A10893C8BB}" dt="2020-12-10T13:31:51.215" v="12105"/>
        <pc:sldMkLst>
          <pc:docMk/>
          <pc:sldMk cId="372282521" sldId="267"/>
        </pc:sldMkLst>
        <pc:spChg chg="mod">
          <ac:chgData name="Tracey Crickett" userId="5ec95404-39f8-4352-8881-d839191cf96b" providerId="ADAL" clId="{D22551B0-CFF3-4954-AFDE-72A10893C8BB}" dt="2020-12-10T11:42:32.873" v="11475" actId="1076"/>
          <ac:spMkLst>
            <pc:docMk/>
            <pc:sldMk cId="372282521" sldId="267"/>
            <ac:spMk id="2" creationId="{B5FC9A74-4377-415D-8984-49F3A291B90F}"/>
          </ac:spMkLst>
        </pc:spChg>
        <pc:spChg chg="del mod">
          <ac:chgData name="Tracey Crickett" userId="5ec95404-39f8-4352-8881-d839191cf96b" providerId="ADAL" clId="{D22551B0-CFF3-4954-AFDE-72A10893C8BB}" dt="2020-12-10T11:15:13.199" v="10484" actId="478"/>
          <ac:spMkLst>
            <pc:docMk/>
            <pc:sldMk cId="372282521" sldId="267"/>
            <ac:spMk id="3" creationId="{6DFA84C3-9AC3-473F-A11B-D1A2F6713426}"/>
          </ac:spMkLst>
        </pc:spChg>
        <pc:spChg chg="add del mod">
          <ac:chgData name="Tracey Crickett" userId="5ec95404-39f8-4352-8881-d839191cf96b" providerId="ADAL" clId="{D22551B0-CFF3-4954-AFDE-72A10893C8BB}" dt="2020-12-10T11:15:17.259" v="10486" actId="478"/>
          <ac:spMkLst>
            <pc:docMk/>
            <pc:sldMk cId="372282521" sldId="267"/>
            <ac:spMk id="5" creationId="{C867B2A8-BC6D-434B-9A6C-94FCCB76E973}"/>
          </ac:spMkLst>
        </pc:spChg>
        <pc:picChg chg="add mod modCrop">
          <ac:chgData name="Tracey Crickett" userId="5ec95404-39f8-4352-8881-d839191cf96b" providerId="ADAL" clId="{D22551B0-CFF3-4954-AFDE-72A10893C8BB}" dt="2020-12-10T11:16:23.850" v="10495" actId="14100"/>
          <ac:picMkLst>
            <pc:docMk/>
            <pc:sldMk cId="372282521" sldId="267"/>
            <ac:picMk id="7" creationId="{6CF12400-02CE-4BDB-B6DD-B2764D374115}"/>
          </ac:picMkLst>
        </pc:picChg>
      </pc:sldChg>
      <pc:sldChg chg="add del">
        <pc:chgData name="Tracey Crickett" userId="5ec95404-39f8-4352-8881-d839191cf96b" providerId="ADAL" clId="{D22551B0-CFF3-4954-AFDE-72A10893C8BB}" dt="2020-12-09T12:01:12.698" v="66" actId="2696"/>
        <pc:sldMkLst>
          <pc:docMk/>
          <pc:sldMk cId="1425137306" sldId="267"/>
        </pc:sldMkLst>
      </pc:sldChg>
      <pc:sldChg chg="del">
        <pc:chgData name="Tracey Crickett" userId="5ec95404-39f8-4352-8881-d839191cf96b" providerId="ADAL" clId="{D22551B0-CFF3-4954-AFDE-72A10893C8BB}" dt="2020-12-09T11:58:26.548" v="6" actId="2696"/>
        <pc:sldMkLst>
          <pc:docMk/>
          <pc:sldMk cId="465958254" sldId="268"/>
        </pc:sldMkLst>
      </pc:sldChg>
      <pc:sldChg chg="addSp delSp modSp add modTransition modNotesTx">
        <pc:chgData name="Tracey Crickett" userId="5ec95404-39f8-4352-8881-d839191cf96b" providerId="ADAL" clId="{D22551B0-CFF3-4954-AFDE-72A10893C8BB}" dt="2020-12-10T13:31:51.215" v="12105"/>
        <pc:sldMkLst>
          <pc:docMk/>
          <pc:sldMk cId="1602850461" sldId="268"/>
        </pc:sldMkLst>
        <pc:spChg chg="del">
          <ac:chgData name="Tracey Crickett" userId="5ec95404-39f8-4352-8881-d839191cf96b" providerId="ADAL" clId="{D22551B0-CFF3-4954-AFDE-72A10893C8BB}" dt="2020-12-10T10:17:28.960" v="8463" actId="478"/>
          <ac:spMkLst>
            <pc:docMk/>
            <pc:sldMk cId="1602850461" sldId="268"/>
            <ac:spMk id="2" creationId="{398F1A77-F13C-4A0D-88B8-D402E5818E13}"/>
          </ac:spMkLst>
        </pc:spChg>
        <pc:spChg chg="del mod">
          <ac:chgData name="Tracey Crickett" userId="5ec95404-39f8-4352-8881-d839191cf96b" providerId="ADAL" clId="{D22551B0-CFF3-4954-AFDE-72A10893C8BB}" dt="2020-12-10T10:17:23.632" v="8460" actId="478"/>
          <ac:spMkLst>
            <pc:docMk/>
            <pc:sldMk cId="1602850461" sldId="268"/>
            <ac:spMk id="3" creationId="{C09BBE90-65D2-4A66-B0B6-B0700FEDFB65}"/>
          </ac:spMkLst>
        </pc:spChg>
        <pc:spChg chg="add del mod">
          <ac:chgData name="Tracey Crickett" userId="5ec95404-39f8-4352-8881-d839191cf96b" providerId="ADAL" clId="{D22551B0-CFF3-4954-AFDE-72A10893C8BB}" dt="2020-12-10T10:17:26.448" v="8462" actId="478"/>
          <ac:spMkLst>
            <pc:docMk/>
            <pc:sldMk cId="1602850461" sldId="268"/>
            <ac:spMk id="5" creationId="{1877FC41-65F0-4622-85CA-D5236E93DD9F}"/>
          </ac:spMkLst>
        </pc:spChg>
        <pc:picChg chg="add mod">
          <ac:chgData name="Tracey Crickett" userId="5ec95404-39f8-4352-8881-d839191cf96b" providerId="ADAL" clId="{D22551B0-CFF3-4954-AFDE-72A10893C8BB}" dt="2020-12-10T10:18:07.612" v="8470" actId="14100"/>
          <ac:picMkLst>
            <pc:docMk/>
            <pc:sldMk cId="1602850461" sldId="268"/>
            <ac:picMk id="6" creationId="{05236868-EB13-4577-AD1F-DCBA0073D1C0}"/>
          </ac:picMkLst>
        </pc:picChg>
      </pc:sldChg>
      <pc:sldChg chg="modSp add modTransition modNotesTx">
        <pc:chgData name="Tracey Crickett" userId="5ec95404-39f8-4352-8881-d839191cf96b" providerId="ADAL" clId="{D22551B0-CFF3-4954-AFDE-72A10893C8BB}" dt="2020-12-10T13:31:51.215" v="12105"/>
        <pc:sldMkLst>
          <pc:docMk/>
          <pc:sldMk cId="3320258168" sldId="269"/>
        </pc:sldMkLst>
        <pc:spChg chg="mod">
          <ac:chgData name="Tracey Crickett" userId="5ec95404-39f8-4352-8881-d839191cf96b" providerId="ADAL" clId="{D22551B0-CFF3-4954-AFDE-72A10893C8BB}" dt="2020-12-09T20:02:50.279" v="2710" actId="20577"/>
          <ac:spMkLst>
            <pc:docMk/>
            <pc:sldMk cId="3320258168" sldId="269"/>
            <ac:spMk id="2" creationId="{13419694-43DB-46E1-82CD-CF366346CF9C}"/>
          </ac:spMkLst>
        </pc:spChg>
        <pc:spChg chg="mod">
          <ac:chgData name="Tracey Crickett" userId="5ec95404-39f8-4352-8881-d839191cf96b" providerId="ADAL" clId="{D22551B0-CFF3-4954-AFDE-72A10893C8BB}" dt="2020-12-09T18:19:27.210" v="1477" actId="20577"/>
          <ac:spMkLst>
            <pc:docMk/>
            <pc:sldMk cId="3320258168" sldId="269"/>
            <ac:spMk id="3" creationId="{F9D420DE-7DAA-4005-9ECB-0F22EBE5FC52}"/>
          </ac:spMkLst>
        </pc:spChg>
      </pc:sldChg>
      <pc:sldChg chg="modSp add modTransition modNotesTx">
        <pc:chgData name="Tracey Crickett" userId="5ec95404-39f8-4352-8881-d839191cf96b" providerId="ADAL" clId="{D22551B0-CFF3-4954-AFDE-72A10893C8BB}" dt="2020-12-10T13:31:51.215" v="12105"/>
        <pc:sldMkLst>
          <pc:docMk/>
          <pc:sldMk cId="1222994569" sldId="270"/>
        </pc:sldMkLst>
        <pc:spChg chg="mod">
          <ac:chgData name="Tracey Crickett" userId="5ec95404-39f8-4352-8881-d839191cf96b" providerId="ADAL" clId="{D22551B0-CFF3-4954-AFDE-72A10893C8BB}" dt="2020-12-09T20:52:53.999" v="5154" actId="20577"/>
          <ac:spMkLst>
            <pc:docMk/>
            <pc:sldMk cId="1222994569" sldId="270"/>
            <ac:spMk id="2" creationId="{3E1FE50D-0057-4413-A691-832B6FD2C46C}"/>
          </ac:spMkLst>
        </pc:spChg>
        <pc:spChg chg="mod">
          <ac:chgData name="Tracey Crickett" userId="5ec95404-39f8-4352-8881-d839191cf96b" providerId="ADAL" clId="{D22551B0-CFF3-4954-AFDE-72A10893C8BB}" dt="2020-12-09T20:03:49.980" v="2713" actId="27636"/>
          <ac:spMkLst>
            <pc:docMk/>
            <pc:sldMk cId="1222994569" sldId="270"/>
            <ac:spMk id="3" creationId="{78BA2F16-3E4E-42EC-A54C-8FB941420EA0}"/>
          </ac:spMkLst>
        </pc:spChg>
      </pc:sldChg>
      <pc:sldChg chg="addSp delSp modSp add modTransition modNotesTx">
        <pc:chgData name="Tracey Crickett" userId="5ec95404-39f8-4352-8881-d839191cf96b" providerId="ADAL" clId="{D22551B0-CFF3-4954-AFDE-72A10893C8BB}" dt="2020-12-10T13:31:51.215" v="12105"/>
        <pc:sldMkLst>
          <pc:docMk/>
          <pc:sldMk cId="3472896782" sldId="271"/>
        </pc:sldMkLst>
        <pc:spChg chg="del mod">
          <ac:chgData name="Tracey Crickett" userId="5ec95404-39f8-4352-8881-d839191cf96b" providerId="ADAL" clId="{D22551B0-CFF3-4954-AFDE-72A10893C8BB}" dt="2020-12-09T20:17:40.256" v="3291"/>
          <ac:spMkLst>
            <pc:docMk/>
            <pc:sldMk cId="3472896782" sldId="271"/>
            <ac:spMk id="2" creationId="{5EF0AABD-9DFA-484F-99BC-3318BA39E7FE}"/>
          </ac:spMkLst>
        </pc:spChg>
        <pc:spChg chg="del mod">
          <ac:chgData name="Tracey Crickett" userId="5ec95404-39f8-4352-8881-d839191cf96b" providerId="ADAL" clId="{D22551B0-CFF3-4954-AFDE-72A10893C8BB}" dt="2020-12-09T20:17:55.517" v="3292" actId="478"/>
          <ac:spMkLst>
            <pc:docMk/>
            <pc:sldMk cId="3472896782" sldId="271"/>
            <ac:spMk id="3" creationId="{E5AA5C28-66BE-4685-BD2F-0A775EC68FD4}"/>
          </ac:spMkLst>
        </pc:spChg>
        <pc:spChg chg="add mod">
          <ac:chgData name="Tracey Crickett" userId="5ec95404-39f8-4352-8881-d839191cf96b" providerId="ADAL" clId="{D22551B0-CFF3-4954-AFDE-72A10893C8BB}" dt="2020-12-09T20:52:00.548" v="5137" actId="1076"/>
          <ac:spMkLst>
            <pc:docMk/>
            <pc:sldMk cId="3472896782" sldId="271"/>
            <ac:spMk id="4" creationId="{8DF6C842-9321-497D-95BA-7571EF6657C4}"/>
          </ac:spMkLst>
        </pc:spChg>
      </pc:sldChg>
      <pc:sldChg chg="modSp add modTransition modNotesTx">
        <pc:chgData name="Tracey Crickett" userId="5ec95404-39f8-4352-8881-d839191cf96b" providerId="ADAL" clId="{D22551B0-CFF3-4954-AFDE-72A10893C8BB}" dt="2020-12-10T13:52:18.984" v="12106"/>
        <pc:sldMkLst>
          <pc:docMk/>
          <pc:sldMk cId="2887299321" sldId="272"/>
        </pc:sldMkLst>
        <pc:spChg chg="mod">
          <ac:chgData name="Tracey Crickett" userId="5ec95404-39f8-4352-8881-d839191cf96b" providerId="ADAL" clId="{D22551B0-CFF3-4954-AFDE-72A10893C8BB}" dt="2020-12-09T20:53:40.135" v="5181" actId="20577"/>
          <ac:spMkLst>
            <pc:docMk/>
            <pc:sldMk cId="2887299321" sldId="272"/>
            <ac:spMk id="2" creationId="{0ACB3E77-8294-41C5-B1EB-57C27455BC50}"/>
          </ac:spMkLst>
        </pc:spChg>
        <pc:spChg chg="mod">
          <ac:chgData name="Tracey Crickett" userId="5ec95404-39f8-4352-8881-d839191cf96b" providerId="ADAL" clId="{D22551B0-CFF3-4954-AFDE-72A10893C8BB}" dt="2020-12-09T20:32:48.319" v="4114" actId="20577"/>
          <ac:spMkLst>
            <pc:docMk/>
            <pc:sldMk cId="2887299321" sldId="272"/>
            <ac:spMk id="3" creationId="{89146207-FE05-4295-9DAA-C06A82B9D9A2}"/>
          </ac:spMkLst>
        </pc:spChg>
      </pc:sldChg>
      <pc:sldChg chg="modSp add modTransition modNotesTx">
        <pc:chgData name="Tracey Crickett" userId="5ec95404-39f8-4352-8881-d839191cf96b" providerId="ADAL" clId="{D22551B0-CFF3-4954-AFDE-72A10893C8BB}" dt="2020-12-10T13:52:25.804" v="12107"/>
        <pc:sldMkLst>
          <pc:docMk/>
          <pc:sldMk cId="4118438605" sldId="273"/>
        </pc:sldMkLst>
        <pc:spChg chg="mod">
          <ac:chgData name="Tracey Crickett" userId="5ec95404-39f8-4352-8881-d839191cf96b" providerId="ADAL" clId="{D22551B0-CFF3-4954-AFDE-72A10893C8BB}" dt="2020-12-10T11:21:55.847" v="10636" actId="15"/>
          <ac:spMkLst>
            <pc:docMk/>
            <pc:sldMk cId="4118438605" sldId="273"/>
            <ac:spMk id="2" creationId="{4F60A638-310A-4D24-9C44-1DE3646E379E}"/>
          </ac:spMkLst>
        </pc:spChg>
        <pc:spChg chg="mod">
          <ac:chgData name="Tracey Crickett" userId="5ec95404-39f8-4352-8881-d839191cf96b" providerId="ADAL" clId="{D22551B0-CFF3-4954-AFDE-72A10893C8BB}" dt="2020-12-09T20:32:25.455" v="4096" actId="27636"/>
          <ac:spMkLst>
            <pc:docMk/>
            <pc:sldMk cId="4118438605" sldId="273"/>
            <ac:spMk id="3" creationId="{2281D46B-6294-4404-ADA2-DB72052AD241}"/>
          </ac:spMkLst>
        </pc:spChg>
      </pc:sldChg>
      <pc:sldChg chg="modSp add del">
        <pc:chgData name="Tracey Crickett" userId="5ec95404-39f8-4352-8881-d839191cf96b" providerId="ADAL" clId="{D22551B0-CFF3-4954-AFDE-72A10893C8BB}" dt="2020-12-10T10:24:02.228" v="8917" actId="2696"/>
        <pc:sldMkLst>
          <pc:docMk/>
          <pc:sldMk cId="3423808713" sldId="274"/>
        </pc:sldMkLst>
        <pc:spChg chg="mod">
          <ac:chgData name="Tracey Crickett" userId="5ec95404-39f8-4352-8881-d839191cf96b" providerId="ADAL" clId="{D22551B0-CFF3-4954-AFDE-72A10893C8BB}" dt="2020-12-09T20:32:29.369" v="4098" actId="27636"/>
          <ac:spMkLst>
            <pc:docMk/>
            <pc:sldMk cId="3423808713" sldId="274"/>
            <ac:spMk id="3" creationId="{31ED5C36-9973-47E7-B1CA-CBCEEDA7E51D}"/>
          </ac:spMkLst>
        </pc:spChg>
      </pc:sldChg>
      <pc:sldChg chg="modSp add modTransition modNotesTx">
        <pc:chgData name="Tracey Crickett" userId="5ec95404-39f8-4352-8881-d839191cf96b" providerId="ADAL" clId="{D22551B0-CFF3-4954-AFDE-72A10893C8BB}" dt="2020-12-10T13:52:36.256" v="12108"/>
        <pc:sldMkLst>
          <pc:docMk/>
          <pc:sldMk cId="4003557576" sldId="275"/>
        </pc:sldMkLst>
        <pc:spChg chg="mod">
          <ac:chgData name="Tracey Crickett" userId="5ec95404-39f8-4352-8881-d839191cf96b" providerId="ADAL" clId="{D22551B0-CFF3-4954-AFDE-72A10893C8BB}" dt="2020-12-09T20:59:16.538" v="5425" actId="20577"/>
          <ac:spMkLst>
            <pc:docMk/>
            <pc:sldMk cId="4003557576" sldId="275"/>
            <ac:spMk id="4" creationId="{8DF6C842-9321-497D-95BA-7571EF6657C4}"/>
          </ac:spMkLst>
        </pc:spChg>
      </pc:sldChg>
      <pc:sldChg chg="addSp delSp modSp add modTransition modNotesTx">
        <pc:chgData name="Tracey Crickett" userId="5ec95404-39f8-4352-8881-d839191cf96b" providerId="ADAL" clId="{D22551B0-CFF3-4954-AFDE-72A10893C8BB}" dt="2020-12-10T13:31:51.215" v="12105"/>
        <pc:sldMkLst>
          <pc:docMk/>
          <pc:sldMk cId="3434572362" sldId="276"/>
        </pc:sldMkLst>
        <pc:spChg chg="mod">
          <ac:chgData name="Tracey Crickett" userId="5ec95404-39f8-4352-8881-d839191cf96b" providerId="ADAL" clId="{D22551B0-CFF3-4954-AFDE-72A10893C8BB}" dt="2020-12-10T11:16:59.579" v="10502" actId="27636"/>
          <ac:spMkLst>
            <pc:docMk/>
            <pc:sldMk cId="3434572362" sldId="276"/>
            <ac:spMk id="2" creationId="{15D495E9-1CC6-4F38-9DF5-0FF46F6117E9}"/>
          </ac:spMkLst>
        </pc:spChg>
        <pc:spChg chg="del mod">
          <ac:chgData name="Tracey Crickett" userId="5ec95404-39f8-4352-8881-d839191cf96b" providerId="ADAL" clId="{D22551B0-CFF3-4954-AFDE-72A10893C8BB}" dt="2020-12-10T09:57:47.312" v="8158" actId="478"/>
          <ac:spMkLst>
            <pc:docMk/>
            <pc:sldMk cId="3434572362" sldId="276"/>
            <ac:spMk id="3" creationId="{A99A6E36-9A59-4C87-B418-26E50AE4F7A2}"/>
          </ac:spMkLst>
        </pc:spChg>
        <pc:picChg chg="add del mod">
          <ac:chgData name="Tracey Crickett" userId="5ec95404-39f8-4352-8881-d839191cf96b" providerId="ADAL" clId="{D22551B0-CFF3-4954-AFDE-72A10893C8BB}" dt="2020-12-10T09:36:32.748" v="8103" actId="478"/>
          <ac:picMkLst>
            <pc:docMk/>
            <pc:sldMk cId="3434572362" sldId="276"/>
            <ac:picMk id="5" creationId="{F8D74E12-1736-46FC-A927-D7F2BA8A0D4C}"/>
          </ac:picMkLst>
        </pc:picChg>
        <pc:picChg chg="add mod modCrop">
          <ac:chgData name="Tracey Crickett" userId="5ec95404-39f8-4352-8881-d839191cf96b" providerId="ADAL" clId="{D22551B0-CFF3-4954-AFDE-72A10893C8BB}" dt="2020-12-10T11:17:16.484" v="10504" actId="14100"/>
          <ac:picMkLst>
            <pc:docMk/>
            <pc:sldMk cId="3434572362" sldId="276"/>
            <ac:picMk id="7" creationId="{4DD906E2-676B-4B10-B9CA-5693D365465C}"/>
          </ac:picMkLst>
        </pc:picChg>
      </pc:sldChg>
      <pc:sldChg chg="addSp delSp modSp add ord modTransition modNotesTx">
        <pc:chgData name="Tracey Crickett" userId="5ec95404-39f8-4352-8881-d839191cf96b" providerId="ADAL" clId="{D22551B0-CFF3-4954-AFDE-72A10893C8BB}" dt="2020-12-10T14:02:20.181" v="12109"/>
        <pc:sldMkLst>
          <pc:docMk/>
          <pc:sldMk cId="3786233844" sldId="277"/>
        </pc:sldMkLst>
        <pc:spChg chg="del">
          <ac:chgData name="Tracey Crickett" userId="5ec95404-39f8-4352-8881-d839191cf96b" providerId="ADAL" clId="{D22551B0-CFF3-4954-AFDE-72A10893C8BB}" dt="2020-12-09T21:41:33.567" v="6669"/>
          <ac:spMkLst>
            <pc:docMk/>
            <pc:sldMk cId="3786233844" sldId="277"/>
            <ac:spMk id="2" creationId="{52818AAB-8D1D-4A81-9162-2D69C6EEEF3E}"/>
          </ac:spMkLst>
        </pc:spChg>
        <pc:spChg chg="del mod">
          <ac:chgData name="Tracey Crickett" userId="5ec95404-39f8-4352-8881-d839191cf96b" providerId="ADAL" clId="{D22551B0-CFF3-4954-AFDE-72A10893C8BB}" dt="2020-12-09T21:41:43.338" v="6670" actId="478"/>
          <ac:spMkLst>
            <pc:docMk/>
            <pc:sldMk cId="3786233844" sldId="277"/>
            <ac:spMk id="3" creationId="{380B8E4F-2320-4C59-99EF-A8E7233CBC2F}"/>
          </ac:spMkLst>
        </pc:spChg>
        <pc:spChg chg="add del mod">
          <ac:chgData name="Tracey Crickett" userId="5ec95404-39f8-4352-8881-d839191cf96b" providerId="ADAL" clId="{D22551B0-CFF3-4954-AFDE-72A10893C8BB}" dt="2020-12-09T21:42:12.435" v="6678" actId="478"/>
          <ac:spMkLst>
            <pc:docMk/>
            <pc:sldMk cId="3786233844" sldId="277"/>
            <ac:spMk id="5" creationId="{E13FE95B-9FB9-4E12-9D23-1B3149030A4B}"/>
          </ac:spMkLst>
        </pc:spChg>
        <pc:spChg chg="add del mod">
          <ac:chgData name="Tracey Crickett" userId="5ec95404-39f8-4352-8881-d839191cf96b" providerId="ADAL" clId="{D22551B0-CFF3-4954-AFDE-72A10893C8BB}" dt="2020-12-09T21:43:01.949" v="6682" actId="478"/>
          <ac:spMkLst>
            <pc:docMk/>
            <pc:sldMk cId="3786233844" sldId="277"/>
            <ac:spMk id="6" creationId="{7B9B2C6B-E0D0-4CC5-BA46-2F8ABB77F95A}"/>
          </ac:spMkLst>
        </pc:spChg>
        <pc:graphicFrameChg chg="add del mod modGraphic">
          <ac:chgData name="Tracey Crickett" userId="5ec95404-39f8-4352-8881-d839191cf96b" providerId="ADAL" clId="{D22551B0-CFF3-4954-AFDE-72A10893C8BB}" dt="2020-12-09T21:42:07.629" v="6677" actId="478"/>
          <ac:graphicFrameMkLst>
            <pc:docMk/>
            <pc:sldMk cId="3786233844" sldId="277"/>
            <ac:graphicFrameMk id="4" creationId="{D55FE4F6-EE91-4257-B4C3-F4C34D7F7282}"/>
          </ac:graphicFrameMkLst>
        </pc:graphicFrameChg>
        <pc:picChg chg="add del mod modCrop">
          <ac:chgData name="Tracey Crickett" userId="5ec95404-39f8-4352-8881-d839191cf96b" providerId="ADAL" clId="{D22551B0-CFF3-4954-AFDE-72A10893C8BB}" dt="2020-12-09T21:43:11.857" v="6684" actId="478"/>
          <ac:picMkLst>
            <pc:docMk/>
            <pc:sldMk cId="3786233844" sldId="277"/>
            <ac:picMk id="7" creationId="{FE7E1153-3FA2-46F9-A52B-D852F4156A7F}"/>
          </ac:picMkLst>
        </pc:picChg>
        <pc:picChg chg="add del mod modCrop">
          <ac:chgData name="Tracey Crickett" userId="5ec95404-39f8-4352-8881-d839191cf96b" providerId="ADAL" clId="{D22551B0-CFF3-4954-AFDE-72A10893C8BB}" dt="2020-12-09T21:44:31.359" v="6695" actId="478"/>
          <ac:picMkLst>
            <pc:docMk/>
            <pc:sldMk cId="3786233844" sldId="277"/>
            <ac:picMk id="8" creationId="{5DF2CF2E-C894-4A0D-BB78-BA262E597B34}"/>
          </ac:picMkLst>
        </pc:picChg>
        <pc:picChg chg="add del mod modCrop">
          <ac:chgData name="Tracey Crickett" userId="5ec95404-39f8-4352-8881-d839191cf96b" providerId="ADAL" clId="{D22551B0-CFF3-4954-AFDE-72A10893C8BB}" dt="2020-12-09T21:46:13.618" v="6702" actId="478"/>
          <ac:picMkLst>
            <pc:docMk/>
            <pc:sldMk cId="3786233844" sldId="277"/>
            <ac:picMk id="9" creationId="{2D7062D4-B231-451B-AF27-334ED21437E7}"/>
          </ac:picMkLst>
        </pc:picChg>
        <pc:picChg chg="add mod">
          <ac:chgData name="Tracey Crickett" userId="5ec95404-39f8-4352-8881-d839191cf96b" providerId="ADAL" clId="{D22551B0-CFF3-4954-AFDE-72A10893C8BB}" dt="2020-12-09T21:47:18.906" v="6704" actId="1076"/>
          <ac:picMkLst>
            <pc:docMk/>
            <pc:sldMk cId="3786233844" sldId="277"/>
            <ac:picMk id="10" creationId="{6C481549-D5AD-405A-BEB5-5F492D2BB1EB}"/>
          </ac:picMkLst>
        </pc:picChg>
      </pc:sldChg>
      <pc:sldChg chg="addSp delSp modSp add modTransition">
        <pc:chgData name="Tracey Crickett" userId="5ec95404-39f8-4352-8881-d839191cf96b" providerId="ADAL" clId="{D22551B0-CFF3-4954-AFDE-72A10893C8BB}" dt="2020-12-10T14:02:27.307" v="12110"/>
        <pc:sldMkLst>
          <pc:docMk/>
          <pc:sldMk cId="2266384570" sldId="278"/>
        </pc:sldMkLst>
        <pc:spChg chg="del">
          <ac:chgData name="Tracey Crickett" userId="5ec95404-39f8-4352-8881-d839191cf96b" providerId="ADAL" clId="{D22551B0-CFF3-4954-AFDE-72A10893C8BB}" dt="2020-12-09T21:47:30.682" v="6708" actId="478"/>
          <ac:spMkLst>
            <pc:docMk/>
            <pc:sldMk cId="2266384570" sldId="278"/>
            <ac:spMk id="2" creationId="{4D25D388-464F-4F05-A58E-5F726CCD0936}"/>
          </ac:spMkLst>
        </pc:spChg>
        <pc:spChg chg="del mod">
          <ac:chgData name="Tracey Crickett" userId="5ec95404-39f8-4352-8881-d839191cf96b" providerId="ADAL" clId="{D22551B0-CFF3-4954-AFDE-72A10893C8BB}" dt="2020-12-09T21:47:27.407" v="6707" actId="478"/>
          <ac:spMkLst>
            <pc:docMk/>
            <pc:sldMk cId="2266384570" sldId="278"/>
            <ac:spMk id="3" creationId="{703F5A72-575B-49E3-811E-F007652D5D4A}"/>
          </ac:spMkLst>
        </pc:spChg>
        <pc:picChg chg="add">
          <ac:chgData name="Tracey Crickett" userId="5ec95404-39f8-4352-8881-d839191cf96b" providerId="ADAL" clId="{D22551B0-CFF3-4954-AFDE-72A10893C8BB}" dt="2020-12-09T21:49:02.025" v="6709"/>
          <ac:picMkLst>
            <pc:docMk/>
            <pc:sldMk cId="2266384570" sldId="278"/>
            <ac:picMk id="4" creationId="{732F6B27-BC3D-49FE-B0DA-41A7F31EFE61}"/>
          </ac:picMkLst>
        </pc:picChg>
      </pc:sldChg>
      <pc:sldChg chg="addSp delSp modSp add modTransition modNotesTx">
        <pc:chgData name="Tracey Crickett" userId="5ec95404-39f8-4352-8881-d839191cf96b" providerId="ADAL" clId="{D22551B0-CFF3-4954-AFDE-72A10893C8BB}" dt="2020-12-10T13:31:51.215" v="12105"/>
        <pc:sldMkLst>
          <pc:docMk/>
          <pc:sldMk cId="878633977" sldId="279"/>
        </pc:sldMkLst>
        <pc:spChg chg="mod">
          <ac:chgData name="Tracey Crickett" userId="5ec95404-39f8-4352-8881-d839191cf96b" providerId="ADAL" clId="{D22551B0-CFF3-4954-AFDE-72A10893C8BB}" dt="2020-12-10T10:41:07.802" v="9736" actId="14100"/>
          <ac:spMkLst>
            <pc:docMk/>
            <pc:sldMk cId="878633977" sldId="279"/>
            <ac:spMk id="2" creationId="{CF3C5DB1-62C0-4DC3-B36B-D81C5F97F527}"/>
          </ac:spMkLst>
        </pc:spChg>
        <pc:spChg chg="del mod">
          <ac:chgData name="Tracey Crickett" userId="5ec95404-39f8-4352-8881-d839191cf96b" providerId="ADAL" clId="{D22551B0-CFF3-4954-AFDE-72A10893C8BB}" dt="2020-12-10T10:32:16.551" v="9371" actId="478"/>
          <ac:spMkLst>
            <pc:docMk/>
            <pc:sldMk cId="878633977" sldId="279"/>
            <ac:spMk id="3" creationId="{151C961F-608C-4379-B369-95685B748AF8}"/>
          </ac:spMkLst>
        </pc:spChg>
        <pc:picChg chg="add mod modCrop">
          <ac:chgData name="Tracey Crickett" userId="5ec95404-39f8-4352-8881-d839191cf96b" providerId="ADAL" clId="{D22551B0-CFF3-4954-AFDE-72A10893C8BB}" dt="2020-12-10T10:33:07.601" v="9379" actId="14100"/>
          <ac:picMkLst>
            <pc:docMk/>
            <pc:sldMk cId="878633977" sldId="279"/>
            <ac:picMk id="4" creationId="{63ACD5D3-020F-4141-96DD-43D5DDDAAAE3}"/>
          </ac:picMkLst>
        </pc:picChg>
      </pc:sldChg>
      <pc:sldChg chg="delSp modSp add modTransition modNotesTx">
        <pc:chgData name="Tracey Crickett" userId="5ec95404-39f8-4352-8881-d839191cf96b" providerId="ADAL" clId="{D22551B0-CFF3-4954-AFDE-72A10893C8BB}" dt="2020-12-10T13:31:51.215" v="12105"/>
        <pc:sldMkLst>
          <pc:docMk/>
          <pc:sldMk cId="1168427529" sldId="280"/>
        </pc:sldMkLst>
        <pc:spChg chg="mod">
          <ac:chgData name="Tracey Crickett" userId="5ec95404-39f8-4352-8881-d839191cf96b" providerId="ADAL" clId="{D22551B0-CFF3-4954-AFDE-72A10893C8BB}" dt="2020-12-10T10:10:44.391" v="8429" actId="27636"/>
          <ac:spMkLst>
            <pc:docMk/>
            <pc:sldMk cId="1168427529" sldId="280"/>
            <ac:spMk id="2" creationId="{98CEC8C3-E6C0-437E-A8D9-C1C9DE79ABED}"/>
          </ac:spMkLst>
        </pc:spChg>
        <pc:spChg chg="del mod">
          <ac:chgData name="Tracey Crickett" userId="5ec95404-39f8-4352-8881-d839191cf96b" providerId="ADAL" clId="{D22551B0-CFF3-4954-AFDE-72A10893C8BB}" dt="2020-12-10T10:08:06.175" v="8233" actId="478"/>
          <ac:spMkLst>
            <pc:docMk/>
            <pc:sldMk cId="1168427529" sldId="280"/>
            <ac:spMk id="3" creationId="{7BAE1D57-F520-40C7-AC62-C0E4A0374277}"/>
          </ac:spMkLst>
        </pc:spChg>
      </pc:sldChg>
      <pc:sldChg chg="add modTransition modNotesTx">
        <pc:chgData name="Tracey Crickett" userId="5ec95404-39f8-4352-8881-d839191cf96b" providerId="ADAL" clId="{D22551B0-CFF3-4954-AFDE-72A10893C8BB}" dt="2020-12-10T13:31:51.215" v="12105"/>
        <pc:sldMkLst>
          <pc:docMk/>
          <pc:sldMk cId="555487054" sldId="281"/>
        </pc:sldMkLst>
      </pc:sldChg>
      <pc:sldChg chg="add del">
        <pc:chgData name="Tracey Crickett" userId="5ec95404-39f8-4352-8881-d839191cf96b" providerId="ADAL" clId="{D22551B0-CFF3-4954-AFDE-72A10893C8BB}" dt="2020-12-10T10:47:10.027" v="9749"/>
        <pc:sldMkLst>
          <pc:docMk/>
          <pc:sldMk cId="737230527" sldId="282"/>
        </pc:sldMkLst>
      </pc:sldChg>
      <pc:sldChg chg="addSp delSp modSp add ord modTransition modNotesTx">
        <pc:chgData name="Tracey Crickett" userId="5ec95404-39f8-4352-8881-d839191cf96b" providerId="ADAL" clId="{D22551B0-CFF3-4954-AFDE-72A10893C8BB}" dt="2020-12-10T13:31:51.215" v="12105"/>
        <pc:sldMkLst>
          <pc:docMk/>
          <pc:sldMk cId="3576888289" sldId="282"/>
        </pc:sldMkLst>
        <pc:spChg chg="del">
          <ac:chgData name="Tracey Crickett" userId="5ec95404-39f8-4352-8881-d839191cf96b" providerId="ADAL" clId="{D22551B0-CFF3-4954-AFDE-72A10893C8BB}" dt="2020-12-10T10:47:17.529" v="9752" actId="478"/>
          <ac:spMkLst>
            <pc:docMk/>
            <pc:sldMk cId="3576888289" sldId="282"/>
            <ac:spMk id="2" creationId="{AB864D8C-3035-4342-A5CC-477FFAAA5BC4}"/>
          </ac:spMkLst>
        </pc:spChg>
        <pc:spChg chg="del mod">
          <ac:chgData name="Tracey Crickett" userId="5ec95404-39f8-4352-8881-d839191cf96b" providerId="ADAL" clId="{D22551B0-CFF3-4954-AFDE-72A10893C8BB}" dt="2020-12-10T10:47:20.446" v="9753" actId="478"/>
          <ac:spMkLst>
            <pc:docMk/>
            <pc:sldMk cId="3576888289" sldId="282"/>
            <ac:spMk id="3" creationId="{2372E554-6BC7-44B9-BB4D-91C281A17237}"/>
          </ac:spMkLst>
        </pc:spChg>
        <pc:picChg chg="add mod modCrop">
          <ac:chgData name="Tracey Crickett" userId="5ec95404-39f8-4352-8881-d839191cf96b" providerId="ADAL" clId="{D22551B0-CFF3-4954-AFDE-72A10893C8BB}" dt="2020-12-10T10:52:08.153" v="9760" actId="14100"/>
          <ac:picMkLst>
            <pc:docMk/>
            <pc:sldMk cId="3576888289" sldId="282"/>
            <ac:picMk id="5" creationId="{27E62C38-E408-480D-8494-7040A8CD09A1}"/>
          </ac:picMkLst>
        </pc:picChg>
      </pc:sldChg>
      <pc:sldChg chg="delSp modSp add modTransition modNotesTx">
        <pc:chgData name="Tracey Crickett" userId="5ec95404-39f8-4352-8881-d839191cf96b" providerId="ADAL" clId="{D22551B0-CFF3-4954-AFDE-72A10893C8BB}" dt="2020-12-10T13:31:51.215" v="12105"/>
        <pc:sldMkLst>
          <pc:docMk/>
          <pc:sldMk cId="2209772836" sldId="283"/>
        </pc:sldMkLst>
        <pc:spChg chg="mod">
          <ac:chgData name="Tracey Crickett" userId="5ec95404-39f8-4352-8881-d839191cf96b" providerId="ADAL" clId="{D22551B0-CFF3-4954-AFDE-72A10893C8BB}" dt="2020-12-10T10:55:55.996" v="9775" actId="20577"/>
          <ac:spMkLst>
            <pc:docMk/>
            <pc:sldMk cId="2209772836" sldId="283"/>
            <ac:spMk id="2" creationId="{6ABC0067-DCEA-4940-904C-95A478036A71}"/>
          </ac:spMkLst>
        </pc:spChg>
        <pc:spChg chg="del mod">
          <ac:chgData name="Tracey Crickett" userId="5ec95404-39f8-4352-8881-d839191cf96b" providerId="ADAL" clId="{D22551B0-CFF3-4954-AFDE-72A10893C8BB}" dt="2020-12-10T10:55:45.606" v="9773" actId="478"/>
          <ac:spMkLst>
            <pc:docMk/>
            <pc:sldMk cId="2209772836" sldId="283"/>
            <ac:spMk id="3" creationId="{CE2E102C-11D0-4A60-916F-55326781E150}"/>
          </ac:spMkLst>
        </pc:spChg>
      </pc:sldChg>
      <pc:sldChg chg="add modTransition modNotesTx">
        <pc:chgData name="Tracey Crickett" userId="5ec95404-39f8-4352-8881-d839191cf96b" providerId="ADAL" clId="{D22551B0-CFF3-4954-AFDE-72A10893C8BB}" dt="2020-12-10T13:31:51.215" v="12105"/>
        <pc:sldMkLst>
          <pc:docMk/>
          <pc:sldMk cId="238592211" sldId="284"/>
        </pc:sldMkLst>
      </pc:sldChg>
      <pc:sldChg chg="addSp modSp add modTransition modNotesTx">
        <pc:chgData name="Tracey Crickett" userId="5ec95404-39f8-4352-8881-d839191cf96b" providerId="ADAL" clId="{D22551B0-CFF3-4954-AFDE-72A10893C8BB}" dt="2020-12-10T13:31:51.215" v="12105"/>
        <pc:sldMkLst>
          <pc:docMk/>
          <pc:sldMk cId="371769860" sldId="285"/>
        </pc:sldMkLst>
        <pc:spChg chg="add mod">
          <ac:chgData name="Tracey Crickett" userId="5ec95404-39f8-4352-8881-d839191cf96b" providerId="ADAL" clId="{D22551B0-CFF3-4954-AFDE-72A10893C8BB}" dt="2020-12-10T11:54:34.553" v="11769" actId="1076"/>
          <ac:spMkLst>
            <pc:docMk/>
            <pc:sldMk cId="371769860" sldId="285"/>
            <ac:spMk id="2" creationId="{D98B6EEE-BC33-41CC-AF44-E8AFD3CC9D2D}"/>
          </ac:spMkLst>
        </pc:spChg>
        <pc:spChg chg="mod">
          <ac:chgData name="Tracey Crickett" userId="5ec95404-39f8-4352-8881-d839191cf96b" providerId="ADAL" clId="{D22551B0-CFF3-4954-AFDE-72A10893C8BB}" dt="2020-12-10T11:48:48.064" v="11505" actId="6549"/>
          <ac:spMkLst>
            <pc:docMk/>
            <pc:sldMk cId="371769860" sldId="285"/>
            <ac:spMk id="4" creationId="{8DF6C842-9321-497D-95BA-7571EF6657C4}"/>
          </ac:spMkLst>
        </pc:spChg>
      </pc:sldChg>
      <pc:sldChg chg="modSp add del">
        <pc:chgData name="Tracey Crickett" userId="5ec95404-39f8-4352-8881-d839191cf96b" providerId="ADAL" clId="{D22551B0-CFF3-4954-AFDE-72A10893C8BB}" dt="2020-12-10T11:48:26.541" v="11501" actId="2696"/>
        <pc:sldMkLst>
          <pc:docMk/>
          <pc:sldMk cId="2761448018" sldId="286"/>
        </pc:sldMkLst>
        <pc:spChg chg="mod">
          <ac:chgData name="Tracey Crickett" userId="5ec95404-39f8-4352-8881-d839191cf96b" providerId="ADAL" clId="{D22551B0-CFF3-4954-AFDE-72A10893C8BB}" dt="2020-12-10T11:48:15.187" v="11499" actId="27636"/>
          <ac:spMkLst>
            <pc:docMk/>
            <pc:sldMk cId="2761448018" sldId="286"/>
            <ac:spMk id="3" creationId="{A36D6C93-ABDE-4C9D-9C5E-07B450CEDB4B}"/>
          </ac:spMkLst>
        </pc:spChg>
      </pc:sldChg>
      <pc:sldChg chg="modSp add del modNotesTx">
        <pc:chgData name="Tracey Crickett" userId="5ec95404-39f8-4352-8881-d839191cf96b" providerId="ADAL" clId="{D22551B0-CFF3-4954-AFDE-72A10893C8BB}" dt="2020-12-10T11:51:41.229" v="11668" actId="2696"/>
        <pc:sldMkLst>
          <pc:docMk/>
          <pc:sldMk cId="3201170654" sldId="287"/>
        </pc:sldMkLst>
        <pc:spChg chg="mod">
          <ac:chgData name="Tracey Crickett" userId="5ec95404-39f8-4352-8881-d839191cf96b" providerId="ADAL" clId="{D22551B0-CFF3-4954-AFDE-72A10893C8BB}" dt="2020-12-10T11:48:34.552" v="11503" actId="6549"/>
          <ac:spMkLst>
            <pc:docMk/>
            <pc:sldMk cId="3201170654" sldId="287"/>
            <ac:spMk id="4" creationId="{8DF6C842-9321-497D-95BA-7571EF6657C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US" dirty="0"/>
          </a:p>
        </p:txBody>
      </p:sp>
      <p:sp>
        <p:nvSpPr>
          <p:cNvPr id="3" name="Date Placeholder 2"/>
          <p:cNvSpPr>
            <a:spLocks noGrp="1"/>
          </p:cNvSpPr>
          <p:nvPr>
            <p:ph type="dt" sz="quarter" idx="1"/>
          </p:nvPr>
        </p:nvSpPr>
        <p:spPr>
          <a:xfrm>
            <a:off x="3902597" y="0"/>
            <a:ext cx="2985558" cy="501094"/>
          </a:xfrm>
          <a:prstGeom prst="rect">
            <a:avLst/>
          </a:prstGeom>
        </p:spPr>
        <p:txBody>
          <a:bodyPr vert="horz" lIns="96634" tIns="48317" rIns="96634" bIns="48317" rtlCol="0"/>
          <a:lstStyle>
            <a:lvl1pPr algn="r">
              <a:defRPr sz="1300"/>
            </a:lvl1pPr>
          </a:lstStyle>
          <a:p>
            <a:fld id="{B56B4300-6313-8B46-9B26-2D67B697A504}" type="datetimeFigureOut">
              <a:rPr lang="en-US" smtClean="0"/>
              <a:pPr/>
              <a:t>12/9/2020</a:t>
            </a:fld>
            <a:endParaRPr lang="en-US" dirty="0"/>
          </a:p>
        </p:txBody>
      </p:sp>
      <p:sp>
        <p:nvSpPr>
          <p:cNvPr id="4" name="Footer Placeholder 3"/>
          <p:cNvSpPr>
            <a:spLocks noGrp="1"/>
          </p:cNvSpPr>
          <p:nvPr>
            <p:ph type="ftr" sz="quarter" idx="2"/>
          </p:nvPr>
        </p:nvSpPr>
        <p:spPr>
          <a:xfrm>
            <a:off x="0" y="9519054"/>
            <a:ext cx="2985558" cy="501094"/>
          </a:xfrm>
          <a:prstGeom prst="rect">
            <a:avLst/>
          </a:prstGeom>
        </p:spPr>
        <p:txBody>
          <a:bodyPr vert="horz" lIns="96634" tIns="48317" rIns="96634" bIns="48317"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02597" y="9519054"/>
            <a:ext cx="2985558" cy="501094"/>
          </a:xfrm>
          <a:prstGeom prst="rect">
            <a:avLst/>
          </a:prstGeom>
        </p:spPr>
        <p:txBody>
          <a:bodyPr vert="horz" lIns="96634" tIns="48317" rIns="96634" bIns="48317" rtlCol="0" anchor="b"/>
          <a:lstStyle>
            <a:lvl1pPr algn="r">
              <a:defRPr sz="1300"/>
            </a:lvl1pPr>
          </a:lstStyle>
          <a:p>
            <a:fld id="{7A2723FB-6E99-2049-9D1F-B3601A988037}" type="slidenum">
              <a:rPr lang="en-US" smtClean="0"/>
              <a:pPr/>
              <a:t>‹#›</a:t>
            </a:fld>
            <a:endParaRPr lang="en-US" dirty="0"/>
          </a:p>
        </p:txBody>
      </p:sp>
    </p:spTree>
    <p:extLst>
      <p:ext uri="{BB962C8B-B14F-4D97-AF65-F5344CB8AC3E}">
        <p14:creationId xmlns:p14="http://schemas.microsoft.com/office/powerpoint/2010/main" val="320909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8B8449F1-B372-44DE-8E40-127BC90AD55E}" type="datetimeFigureOut">
              <a:rPr lang="en-GB" smtClean="0"/>
              <a:t>09/12/2020</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40ABB63-9B2C-4574-91CD-52FE79D5524A}" type="slidenum">
              <a:rPr lang="en-GB" smtClean="0"/>
              <a:t>‹#›</a:t>
            </a:fld>
            <a:endParaRPr lang="en-GB"/>
          </a:p>
        </p:txBody>
      </p:sp>
    </p:spTree>
    <p:extLst>
      <p:ext uri="{BB962C8B-B14F-4D97-AF65-F5344CB8AC3E}">
        <p14:creationId xmlns:p14="http://schemas.microsoft.com/office/powerpoint/2010/main" val="180134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and Thank you,</a:t>
            </a:r>
          </a:p>
          <a:p>
            <a:endParaRPr lang="en-GB" dirty="0"/>
          </a:p>
          <a:p>
            <a:r>
              <a:rPr lang="en-GB" dirty="0"/>
              <a:t>So for todays final session we will look at team huddles and how they can support practices and their teams .</a:t>
            </a:r>
          </a:p>
        </p:txBody>
      </p:sp>
      <p:sp>
        <p:nvSpPr>
          <p:cNvPr id="4" name="Slide Number Placeholder 3"/>
          <p:cNvSpPr>
            <a:spLocks noGrp="1"/>
          </p:cNvSpPr>
          <p:nvPr>
            <p:ph type="sldNum" sz="quarter" idx="10"/>
          </p:nvPr>
        </p:nvSpPr>
        <p:spPr/>
        <p:txBody>
          <a:bodyPr/>
          <a:lstStyle/>
          <a:p>
            <a:fld id="{B40ABB63-9B2C-4574-91CD-52FE79D5524A}" type="slidenum">
              <a:rPr lang="en-GB" smtClean="0"/>
              <a:t>1</a:t>
            </a:fld>
            <a:endParaRPr lang="en-GB"/>
          </a:p>
        </p:txBody>
      </p:sp>
    </p:spTree>
    <p:extLst>
      <p:ext uri="{BB962C8B-B14F-4D97-AF65-F5344CB8AC3E}">
        <p14:creationId xmlns:p14="http://schemas.microsoft.com/office/powerpoint/2010/main" val="64996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is a quote from Lorna,  huddles have hugely improved communication, things like everyone knowing if a team is short staffed or if someone isn’t feeling well, then we can support each other.</a:t>
            </a:r>
          </a:p>
          <a:p>
            <a:endParaRPr lang="en-GB" sz="1300" dirty="0"/>
          </a:p>
          <a:p>
            <a:r>
              <a:rPr lang="en-GB" sz="1300" dirty="0"/>
              <a:t>Lorna provided a lovely example of how this works in practice.  At yesterday’s huddle it was raised as a safety issue that one GP had a lot of teams meetings, so because  they all knew that, they could drop a cuppa in, check their column etc to support them.</a:t>
            </a:r>
          </a:p>
          <a:p>
            <a:endParaRPr lang="en-GB" sz="1300" dirty="0"/>
          </a:p>
          <a:p>
            <a:r>
              <a:rPr lang="en-GB" sz="1300" dirty="0"/>
              <a:t>When asked if they plan to continue to huddle post covid, their response was ‘very definitely’</a:t>
            </a:r>
          </a:p>
          <a:p>
            <a:endParaRPr lang="en-GB" sz="1300" dirty="0"/>
          </a:p>
          <a:p>
            <a:r>
              <a:rPr lang="en-GB" sz="1300" dirty="0"/>
              <a:t> </a:t>
            </a:r>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10</a:t>
            </a:fld>
            <a:endParaRPr lang="en-GB"/>
          </a:p>
        </p:txBody>
      </p:sp>
    </p:spTree>
    <p:extLst>
      <p:ext uri="{BB962C8B-B14F-4D97-AF65-F5344CB8AC3E}">
        <p14:creationId xmlns:p14="http://schemas.microsoft.com/office/powerpoint/2010/main" val="943184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third example is from Millhill surgery in Dunfermline.</a:t>
            </a:r>
          </a:p>
          <a:p>
            <a:endParaRPr lang="en-GB" dirty="0"/>
          </a:p>
          <a:p>
            <a:r>
              <a:rPr lang="en-GB" dirty="0"/>
              <a:t>Susan Hogarth, the practice manager and a partner at Millhill has provided the following information about their huddles.</a:t>
            </a:r>
          </a:p>
          <a:p>
            <a:endParaRPr lang="en-GB" dirty="0"/>
          </a:p>
          <a:p>
            <a:r>
              <a:rPr lang="en-GB" dirty="0"/>
              <a:t>Millhill introduced huddles at the beginning of the pandemic, they were introduced to disseminate information being sent to the practice on a daily basis.</a:t>
            </a:r>
          </a:p>
          <a:p>
            <a:endParaRPr lang="en-GB" dirty="0"/>
          </a:p>
          <a:p>
            <a:r>
              <a:rPr lang="en-GB" dirty="0"/>
              <a:t>Initially the huddles were held every day at 8.20pm however as less information and changes were being made, these reduced in frequency and are now held weekly.</a:t>
            </a:r>
          </a:p>
          <a:p>
            <a:endParaRPr lang="en-GB" dirty="0"/>
          </a:p>
          <a:p>
            <a:r>
              <a:rPr lang="en-GB" sz="1300" dirty="0"/>
              <a:t>Anyone who is in the building at that time attends the huddle and Susan has explained to me that administrative staff made a specific effort to arrive early for the huddles.  The socially distanced huddles use the reception and the waiting room and for those unable to attend, information is shared by word of mouth or added to their daily diary.</a:t>
            </a:r>
          </a:p>
          <a:p>
            <a:endParaRPr lang="en-GB" sz="1300" dirty="0"/>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11</a:t>
            </a:fld>
            <a:endParaRPr lang="en-GB"/>
          </a:p>
        </p:txBody>
      </p:sp>
    </p:spTree>
    <p:extLst>
      <p:ext uri="{BB962C8B-B14F-4D97-AF65-F5344CB8AC3E}">
        <p14:creationId xmlns:p14="http://schemas.microsoft.com/office/powerpoint/2010/main" val="234635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Agenda items are determined by need to update on COVID and includes discussion on what is going well, what’s going not so well, and how they can make it better for both  patients and staff.</a:t>
            </a:r>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12</a:t>
            </a:fld>
            <a:endParaRPr lang="en-GB"/>
          </a:p>
        </p:txBody>
      </p:sp>
    </p:spTree>
    <p:extLst>
      <p:ext uri="{BB962C8B-B14F-4D97-AF65-F5344CB8AC3E}">
        <p14:creationId xmlns:p14="http://schemas.microsoft.com/office/powerpoint/2010/main" val="3432964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 When we asked Susan what benefits they had seen?  She reported that Communication had improved and that the staff had a feeling of worth by being in a position to put forward their ideas and then see them actioned.</a:t>
            </a:r>
          </a:p>
          <a:p>
            <a:endParaRPr lang="en-GB" sz="1300" dirty="0"/>
          </a:p>
          <a:p>
            <a:r>
              <a:rPr lang="en-GB" sz="1300" dirty="0"/>
              <a:t>Again, this practice plans to continue with huddles post covid</a:t>
            </a:r>
          </a:p>
        </p:txBody>
      </p:sp>
      <p:sp>
        <p:nvSpPr>
          <p:cNvPr id="4" name="Slide Number Placeholder 3"/>
          <p:cNvSpPr>
            <a:spLocks noGrp="1"/>
          </p:cNvSpPr>
          <p:nvPr>
            <p:ph type="sldNum" sz="quarter" idx="5"/>
          </p:nvPr>
        </p:nvSpPr>
        <p:spPr/>
        <p:txBody>
          <a:bodyPr/>
          <a:lstStyle/>
          <a:p>
            <a:fld id="{B40ABB63-9B2C-4574-91CD-52FE79D5524A}" type="slidenum">
              <a:rPr lang="en-GB" smtClean="0"/>
              <a:t>13</a:t>
            </a:fld>
            <a:endParaRPr lang="en-GB"/>
          </a:p>
        </p:txBody>
      </p:sp>
    </p:spTree>
    <p:extLst>
      <p:ext uri="{BB962C8B-B14F-4D97-AF65-F5344CB8AC3E}">
        <p14:creationId xmlns:p14="http://schemas.microsoft.com/office/powerpoint/2010/main" val="137672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case study is from Dingwall Medical Group and Dr Miles Mack and practice manager Pauline Ogilvie will speak about their team huddles.</a:t>
            </a: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14</a:t>
            </a:fld>
            <a:endParaRPr lang="en-GB"/>
          </a:p>
        </p:txBody>
      </p:sp>
    </p:spTree>
    <p:extLst>
      <p:ext uri="{BB962C8B-B14F-4D97-AF65-F5344CB8AC3E}">
        <p14:creationId xmlns:p14="http://schemas.microsoft.com/office/powerpoint/2010/main" val="295707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to thank all four practices for sharing how they use huddles, these have demonstrated how successful huddles can be in terms of improving safety, communication and team work.</a:t>
            </a:r>
          </a:p>
          <a:p>
            <a:endParaRPr lang="en-GB" dirty="0"/>
          </a:p>
          <a:p>
            <a:r>
              <a:rPr lang="en-GB" dirty="0"/>
              <a:t>So what are the keys to success</a:t>
            </a:r>
          </a:p>
          <a:p>
            <a:endParaRPr lang="en-GB" dirty="0"/>
          </a:p>
          <a:p>
            <a:pPr defTabSz="966338">
              <a:defRPr/>
            </a:pPr>
            <a:r>
              <a:rPr lang="en-GB" dirty="0"/>
              <a:t>Know what you want to talk about, </a:t>
            </a:r>
          </a:p>
          <a:p>
            <a:pPr defTabSz="966338">
              <a:defRPr/>
            </a:pPr>
            <a:endParaRPr lang="en-GB" dirty="0"/>
          </a:p>
          <a:p>
            <a:pPr defTabSz="966338">
              <a:defRPr/>
            </a:pPr>
            <a:r>
              <a:rPr lang="en-GB" dirty="0"/>
              <a:t>use a standard format. Being clear about the purpose of the meeting will help you do this and help you to develop an agenda or checklist for your meeting.  This format may change as you start to huddle to meet the changing demands of the huddle.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15</a:t>
            </a:fld>
            <a:endParaRPr lang="en-GB"/>
          </a:p>
        </p:txBody>
      </p:sp>
    </p:spTree>
    <p:extLst>
      <p:ext uri="{BB962C8B-B14F-4D97-AF65-F5344CB8AC3E}">
        <p14:creationId xmlns:p14="http://schemas.microsoft.com/office/powerpoint/2010/main" val="180299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dirty="0"/>
              <a:t>This is the checklist that Dingwall Medical Group use for their huddles, they have kindly offered to share this and we will make it available with the recording of this webinar.  This checklist is based on the RCGP bright ideas checklist from </a:t>
            </a:r>
            <a:r>
              <a:rPr lang="en-GB" dirty="0" err="1"/>
              <a:t>Pathfields</a:t>
            </a:r>
            <a:r>
              <a:rPr lang="en-GB" dirty="0"/>
              <a:t> Medical Group in Plymouth.</a:t>
            </a: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16</a:t>
            </a:fld>
            <a:endParaRPr lang="en-GB"/>
          </a:p>
        </p:txBody>
      </p:sp>
    </p:spTree>
    <p:extLst>
      <p:ext uri="{BB962C8B-B14F-4D97-AF65-F5344CB8AC3E}">
        <p14:creationId xmlns:p14="http://schemas.microsoft.com/office/powerpoint/2010/main" val="3582853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0ABB63-9B2C-4574-91CD-52FE79D5524A}" type="slidenum">
              <a:rPr lang="en-GB" smtClean="0"/>
              <a:t>17</a:t>
            </a:fld>
            <a:endParaRPr lang="en-GB"/>
          </a:p>
        </p:txBody>
      </p:sp>
    </p:spTree>
    <p:extLst>
      <p:ext uri="{BB962C8B-B14F-4D97-AF65-F5344CB8AC3E}">
        <p14:creationId xmlns:p14="http://schemas.microsoft.com/office/powerpoint/2010/main" val="1654213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Establish a set location and time.</a:t>
            </a:r>
          </a:p>
          <a:p>
            <a:endParaRPr lang="en-GB" dirty="0"/>
          </a:p>
          <a:p>
            <a:r>
              <a:rPr lang="en-GB" sz="1300" dirty="0"/>
              <a:t>Consider if it is necessary to complete a team huddle every day. Perhaps you can run the huddles every other day or less frequently and they will still be effective.</a:t>
            </a:r>
          </a:p>
          <a:p>
            <a:r>
              <a:rPr lang="en-GB" sz="1300" dirty="0"/>
              <a:t>Keep in mind, the amount of days you decide to have a team huddle does not and should not be set in stone. As we have seen the frequency might be different during different circumstances.</a:t>
            </a:r>
          </a:p>
          <a:p>
            <a:endParaRPr lang="en-GB" sz="1300" dirty="0"/>
          </a:p>
          <a:p>
            <a:r>
              <a:rPr lang="en-GB" dirty="0"/>
              <a:t>Have standard operating procedures, think about who will facilitate the huddle, how you will ensure </a:t>
            </a:r>
            <a:r>
              <a:rPr lang="en-GB" sz="1300" dirty="0"/>
              <a:t>everybody has a chance to speak, how you will provide feedback to those you aren’t able to attend,  for example will a colleague provide feedback, will meeting notes or a checklist be shared, will key messages be emailed etc.</a:t>
            </a:r>
            <a:endParaRPr lang="en-GB" dirty="0"/>
          </a:p>
          <a:p>
            <a:endParaRPr lang="en-GB" dirty="0"/>
          </a:p>
          <a:p>
            <a:r>
              <a:rPr lang="en-GB" dirty="0"/>
              <a:t>Make them brief – 5 to 10 minutes and 15 minutes tops. </a:t>
            </a:r>
            <a:r>
              <a:rPr lang="en-GB" sz="1300" dirty="0"/>
              <a:t>Generally, standing up will help keep meetings short and to the point, because let’s be honest – who wants to stand for over 15 minutes?</a:t>
            </a:r>
            <a:endParaRPr lang="en-GB" dirty="0"/>
          </a:p>
          <a:p>
            <a:endParaRPr lang="en-GB" dirty="0"/>
          </a:p>
          <a:p>
            <a:r>
              <a:rPr lang="en-GB" dirty="0"/>
              <a:t>Think about who will attend, know when to make them multi-disciplinary or </a:t>
            </a:r>
            <a:r>
              <a:rPr lang="en-GB" dirty="0" err="1"/>
              <a:t>uni</a:t>
            </a:r>
            <a:r>
              <a:rPr lang="en-GB" dirty="0"/>
              <a:t>-disciplinary and think about how you will share any  information  with those unable to attend in person. In practices most huddles are likely to be multi-disciplinary, however I</a:t>
            </a:r>
            <a:r>
              <a:rPr lang="en-GB" sz="1300" dirty="0"/>
              <a:t>f you have a lot of employees, it might be smart to have a couple huddles at specified times that focus on specific departments. </a:t>
            </a:r>
            <a:r>
              <a:rPr lang="en-GB" dirty="0"/>
              <a:t>Is attendance mandatory, if you are in the practice.  Are numbers currently restricted due to social distancing.</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18</a:t>
            </a:fld>
            <a:endParaRPr lang="en-GB"/>
          </a:p>
        </p:txBody>
      </p:sp>
    </p:spTree>
    <p:extLst>
      <p:ext uri="{BB962C8B-B14F-4D97-AF65-F5344CB8AC3E}">
        <p14:creationId xmlns:p14="http://schemas.microsoft.com/office/powerpoint/2010/main" val="4181740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of course some challenges</a:t>
            </a:r>
          </a:p>
          <a:p>
            <a:endParaRPr lang="en-GB" dirty="0"/>
          </a:p>
          <a:p>
            <a:r>
              <a:rPr lang="en-GB" dirty="0"/>
              <a:t>Getting everyone to stop what they are doing and gather into a huddle is initially a challenge and with so many meetings happening, participants may view the huddle as yet another meeting, that takes you away from patients or your job, keeping the meeting short and relevant will help with this, as will demonstrating the benefits of huddling</a:t>
            </a:r>
          </a:p>
          <a:p>
            <a:endParaRPr lang="en-GB" dirty="0"/>
          </a:p>
          <a:p>
            <a:r>
              <a:rPr lang="en-GB" dirty="0"/>
              <a:t>These benefits are not always easy to demonstrate – think about how you will demonstrate how useful a huddle is, staff survey, anecdotal evidence, feedback of changes the practice has made and so on</a:t>
            </a:r>
          </a:p>
          <a:p>
            <a:endParaRPr lang="en-GB" dirty="0"/>
          </a:p>
          <a:p>
            <a:r>
              <a:rPr lang="en-GB" sz="1300" dirty="0"/>
              <a:t>Your team huddle is not the time to plan projects, solve projects, or negotiate. Problem solving requires debate, discussion, and a thorough review of all options. In other words, it requires time!  Since your morning huddle should be fairly short, you should schedule a separate meeting with the team members concerned.</a:t>
            </a:r>
          </a:p>
          <a:p>
            <a:endParaRPr lang="en-GB" sz="1300" dirty="0"/>
          </a:p>
          <a:p>
            <a:r>
              <a:rPr lang="en-GB" sz="1300" dirty="0"/>
              <a:t>Try not to get off topic and focus on the things that are important by having some sort of sign. It could be as simple as nicely saying </a:t>
            </a:r>
            <a:r>
              <a:rPr lang="en-GB" sz="1300" i="1" dirty="0"/>
              <a:t>let’s move on, but head into my office later so we can talk about this more.</a:t>
            </a:r>
            <a:endParaRPr lang="en-GB" sz="1300" dirty="0"/>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19</a:t>
            </a:fld>
            <a:endParaRPr lang="en-GB"/>
          </a:p>
        </p:txBody>
      </p:sp>
    </p:spTree>
    <p:extLst>
      <p:ext uri="{BB962C8B-B14F-4D97-AF65-F5344CB8AC3E}">
        <p14:creationId xmlns:p14="http://schemas.microsoft.com/office/powerpoint/2010/main" val="253719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look at what a huddle is, why we might huddle, we’ll look at some examples of how practices are using huddles and finally we’ll share some top tips for huddling and overcoming some common challenges.</a:t>
            </a:r>
          </a:p>
        </p:txBody>
      </p:sp>
      <p:sp>
        <p:nvSpPr>
          <p:cNvPr id="4" name="Slide Number Placeholder 3"/>
          <p:cNvSpPr>
            <a:spLocks noGrp="1"/>
          </p:cNvSpPr>
          <p:nvPr>
            <p:ph type="sldNum" sz="quarter" idx="5"/>
          </p:nvPr>
        </p:nvSpPr>
        <p:spPr/>
        <p:txBody>
          <a:bodyPr/>
          <a:lstStyle/>
          <a:p>
            <a:fld id="{B40ABB63-9B2C-4574-91CD-52FE79D5524A}" type="slidenum">
              <a:rPr lang="en-GB" smtClean="0"/>
              <a:t>2</a:t>
            </a:fld>
            <a:endParaRPr lang="en-GB"/>
          </a:p>
        </p:txBody>
      </p:sp>
    </p:spTree>
    <p:extLst>
      <p:ext uri="{BB962C8B-B14F-4D97-AF65-F5344CB8AC3E}">
        <p14:creationId xmlns:p14="http://schemas.microsoft.com/office/powerpoint/2010/main" val="3175229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very much a whistle stop tour of huddles and some of the benefits practices have seen from using them.</a:t>
            </a:r>
          </a:p>
          <a:p>
            <a:endParaRPr lang="en-GB" dirty="0"/>
          </a:p>
          <a:p>
            <a:r>
              <a:rPr lang="en-GB" dirty="0"/>
              <a:t>I’ve seen a huddle described as the most important meeting of your day and I think it’s easy to see why they may well be.</a:t>
            </a:r>
          </a:p>
          <a:p>
            <a:endParaRPr lang="en-GB" dirty="0"/>
          </a:p>
          <a:p>
            <a:r>
              <a:rPr lang="en-GB" dirty="0"/>
              <a:t>If you would like more information then please do get in touch my details are.</a:t>
            </a:r>
          </a:p>
        </p:txBody>
      </p:sp>
      <p:sp>
        <p:nvSpPr>
          <p:cNvPr id="4" name="Slide Number Placeholder 3"/>
          <p:cNvSpPr>
            <a:spLocks noGrp="1"/>
          </p:cNvSpPr>
          <p:nvPr>
            <p:ph type="sldNum" sz="quarter" idx="5"/>
          </p:nvPr>
        </p:nvSpPr>
        <p:spPr/>
        <p:txBody>
          <a:bodyPr/>
          <a:lstStyle/>
          <a:p>
            <a:fld id="{B40ABB63-9B2C-4574-91CD-52FE79D5524A}" type="slidenum">
              <a:rPr lang="en-GB" smtClean="0"/>
              <a:t>20</a:t>
            </a:fld>
            <a:endParaRPr lang="en-GB"/>
          </a:p>
        </p:txBody>
      </p:sp>
    </p:spTree>
    <p:extLst>
      <p:ext uri="{BB962C8B-B14F-4D97-AF65-F5344CB8AC3E}">
        <p14:creationId xmlns:p14="http://schemas.microsoft.com/office/powerpoint/2010/main" val="284278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5"/>
          </p:nvPr>
        </p:nvSpPr>
        <p:spPr/>
        <p:txBody>
          <a:bodyPr/>
          <a:lstStyle/>
          <a:p>
            <a:fld id="{B40ABB63-9B2C-4574-91CD-52FE79D5524A}" type="slidenum">
              <a:rPr lang="en-GB" smtClean="0"/>
              <a:t>21</a:t>
            </a:fld>
            <a:endParaRPr lang="en-GB"/>
          </a:p>
        </p:txBody>
      </p:sp>
    </p:spTree>
    <p:extLst>
      <p:ext uri="{BB962C8B-B14F-4D97-AF65-F5344CB8AC3E}">
        <p14:creationId xmlns:p14="http://schemas.microsoft.com/office/powerpoint/2010/main" val="81431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huddle concept is not new, they can take a variety of formats and are used for a variety of purposes but  in general it is a short, snappy meeting lasting no more than 10-15 minutes. And ideally 5-10 minutes.  </a:t>
            </a:r>
          </a:p>
          <a:p>
            <a:endParaRPr lang="en-GB" sz="1300" dirty="0"/>
          </a:p>
          <a:p>
            <a:r>
              <a:rPr lang="en-GB" sz="1300" dirty="0"/>
              <a:t>The morning huddle is not for reporting to a team leader. It’s a check-in so that team members can communicate with each other, pull together and know what each other is working on., hence it’s highly interactive style.  </a:t>
            </a:r>
          </a:p>
          <a:p>
            <a:endParaRPr lang="en-GB" sz="1300" dirty="0"/>
          </a:p>
          <a:p>
            <a:r>
              <a:rPr lang="en-GB" sz="1300" dirty="0"/>
              <a:t>Huddles can give you an opportunity to recognize problems from yesterday’s work, anticipate problems for today’s work, and check on the status of ongoing work  while enabling teams to coordinate and share information quickly across the practice.  They can help to improve or maintain operational efficiency but can also be used to also bring up more personal news such as birthdays, engagements, births, passing driving tests and sometimes sad news.</a:t>
            </a:r>
          </a:p>
          <a:p>
            <a:endParaRPr lang="en-GB" sz="1300" dirty="0">
              <a:latin typeface="Source Sans Pro" panose="020B0503030403020204" pitchFamily="34" charset="0"/>
              <a:ea typeface="Source Sans Pro" panose="020B0503030403020204" pitchFamily="34" charset="0"/>
            </a:endParaRPr>
          </a:p>
          <a:p>
            <a:r>
              <a:rPr lang="en-GB" sz="1300" dirty="0">
                <a:latin typeface="Source Sans Pro" panose="020B0503030403020204" pitchFamily="34" charset="0"/>
                <a:ea typeface="Source Sans Pro" panose="020B0503030403020204" pitchFamily="34" charset="0"/>
              </a:rPr>
              <a:t>These short meetings usually follow a standard agenda or format and this will be dependant on your team and the objective of the huddle.  </a:t>
            </a:r>
          </a:p>
          <a:p>
            <a:endParaRPr lang="en-GB" sz="1300" dirty="0">
              <a:latin typeface="Source Sans Pro" panose="020B0503030403020204" pitchFamily="34" charset="0"/>
              <a:ea typeface="Source Sans Pro" panose="020B0503030403020204" pitchFamily="34" charset="0"/>
            </a:endParaRPr>
          </a:p>
          <a:p>
            <a:r>
              <a:rPr lang="en-GB" sz="1300" dirty="0">
                <a:latin typeface="Source Sans Pro" panose="020B0503030403020204" pitchFamily="34" charset="0"/>
                <a:ea typeface="Source Sans Pro" panose="020B0503030403020204" pitchFamily="34" charset="0"/>
              </a:rPr>
              <a:t>When the COVID pandemic first hit Scotland, many GP practices started to have daily huddles. At this time, guidance was changing rapidly and huddles allowed teams to share safety critical information and consider issues such as staff numbers, appointment availability and provide support to team members and we’ll see some examples of this soon.</a:t>
            </a:r>
          </a:p>
          <a:p>
            <a:r>
              <a:rPr lang="en-GB" sz="1300" dirty="0"/>
              <a:t> </a:t>
            </a:r>
            <a:endParaRPr lang="en-GB" sz="1300" dirty="0">
              <a:latin typeface="Source Sans Pro" panose="020B0503030403020204" pitchFamily="34" charset="0"/>
              <a:ea typeface="Source Sans Pro" panose="020B0503030403020204" pitchFamily="34" charset="0"/>
            </a:endParaRP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3</a:t>
            </a:fld>
            <a:endParaRPr lang="en-GB"/>
          </a:p>
        </p:txBody>
      </p:sp>
    </p:spTree>
    <p:extLst>
      <p:ext uri="{BB962C8B-B14F-4D97-AF65-F5344CB8AC3E}">
        <p14:creationId xmlns:p14="http://schemas.microsoft.com/office/powerpoint/2010/main" val="237532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sz="1300" dirty="0"/>
              <a:t>In general though huddles have a clear focus,</a:t>
            </a:r>
          </a:p>
          <a:p>
            <a:pPr defTabSz="966338"/>
            <a:endParaRPr lang="en-GB" sz="1300" dirty="0"/>
          </a:p>
          <a:p>
            <a:pPr defTabSz="966338"/>
            <a:r>
              <a:rPr lang="en-GB" sz="1300" dirty="0"/>
              <a:t>Provide clear relevant and timely information which in turn helps teams perform their daily roles </a:t>
            </a:r>
          </a:p>
          <a:p>
            <a:pPr defTabSz="966338"/>
            <a:endParaRPr lang="en-GB" sz="1300" dirty="0"/>
          </a:p>
          <a:p>
            <a:pPr defTabSz="966338"/>
            <a:r>
              <a:rPr lang="en-GB" sz="1300" dirty="0"/>
              <a:t>And rely on a commitment to listen to and act on team members views, ideas and concerns and to provide feedback on progress.</a:t>
            </a: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4</a:t>
            </a:fld>
            <a:endParaRPr lang="en-GB"/>
          </a:p>
        </p:txBody>
      </p:sp>
    </p:spTree>
    <p:extLst>
      <p:ext uri="{BB962C8B-B14F-4D97-AF65-F5344CB8AC3E}">
        <p14:creationId xmlns:p14="http://schemas.microsoft.com/office/powerpoint/2010/main" val="232216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huddle?</a:t>
            </a:r>
          </a:p>
          <a:p>
            <a:endParaRPr lang="en-GB" dirty="0"/>
          </a:p>
          <a:p>
            <a:r>
              <a:rPr lang="en-GB" sz="1300" dirty="0"/>
              <a:t>Huddles have been shown to improve communication, patient safety and staff satisfaction in primary care.</a:t>
            </a:r>
          </a:p>
          <a:p>
            <a:endParaRPr lang="en-GB" sz="1300" dirty="0"/>
          </a:p>
          <a:p>
            <a:r>
              <a:rPr lang="en-GB" sz="1300" dirty="0"/>
              <a:t>Most importantly, a team with greater cohesiveness has been shown to produce better clinical outcomes and higher patient satisfaction.</a:t>
            </a:r>
          </a:p>
          <a:p>
            <a:endParaRPr lang="en-GB" dirty="0"/>
          </a:p>
          <a:p>
            <a:r>
              <a:rPr lang="en-GB" dirty="0"/>
              <a:t>They also provide an opportunity for teams to share and  celebrate milestones and success</a:t>
            </a: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5</a:t>
            </a:fld>
            <a:endParaRPr lang="en-GB"/>
          </a:p>
        </p:txBody>
      </p:sp>
    </p:spTree>
    <p:extLst>
      <p:ext uri="{BB962C8B-B14F-4D97-AF65-F5344CB8AC3E}">
        <p14:creationId xmlns:p14="http://schemas.microsoft.com/office/powerpoint/2010/main" val="377135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This is a quote from  Dr Gillian </a:t>
            </a:r>
            <a:r>
              <a:rPr lang="en-GB" sz="1300" dirty="0" err="1"/>
              <a:t>Denovan</a:t>
            </a:r>
            <a:r>
              <a:rPr lang="en-GB" sz="1300" dirty="0"/>
              <a:t> a GP at </a:t>
            </a:r>
            <a:r>
              <a:rPr lang="en-GB" sz="1300" dirty="0" err="1"/>
              <a:t>Pathfields</a:t>
            </a:r>
            <a:r>
              <a:rPr lang="en-GB" sz="1300" dirty="0"/>
              <a:t> Medical group in Plymouth  which I think sums up the values of huddles.  </a:t>
            </a:r>
          </a:p>
          <a:p>
            <a:endParaRPr lang="en-GB" sz="1300" dirty="0"/>
          </a:p>
          <a:p>
            <a:r>
              <a:rPr lang="en-GB" sz="1300" dirty="0"/>
              <a:t>She says that</a:t>
            </a:r>
          </a:p>
          <a:p>
            <a:endParaRPr lang="en-GB" sz="1300" dirty="0"/>
          </a:p>
          <a:p>
            <a:r>
              <a:rPr lang="en-GB" sz="1300" dirty="0">
                <a:solidFill>
                  <a:schemeClr val="bg1"/>
                </a:solidFill>
                <a:latin typeface="Source Sans Pro Light" panose="020B0403030403020204" pitchFamily="34" charset="0"/>
                <a:ea typeface="MS Mincho" panose="02020609040205080304" pitchFamily="49" charset="-128"/>
                <a:cs typeface="Times New Roman" panose="02020603050405020304" pitchFamily="18" charset="0"/>
              </a:rPr>
              <a:t>We hope to encourage other organisations to set up similar morning huddles to improve teamwork and communication. The time spent together is invaluable, not just for improving technical aspects of the job, and thereby helping to improve patient safety, but also for building and nurturing relationships within the practice.</a:t>
            </a:r>
            <a:r>
              <a:rPr lang="en-GB" sz="1300" dirty="0">
                <a:ea typeface="MS Mincho" panose="02020609040205080304" pitchFamily="49" charset="-128"/>
                <a:cs typeface="Times New Roman" panose="02020603050405020304" pitchFamily="18" charset="0"/>
              </a:rPr>
              <a:t> </a:t>
            </a:r>
          </a:p>
          <a:p>
            <a:endParaRPr lang="en-GB" sz="1300" dirty="0"/>
          </a:p>
          <a:p>
            <a:endParaRPr lang="en-GB" sz="1300" dirty="0"/>
          </a:p>
          <a:p>
            <a:r>
              <a:rPr lang="en-GB" sz="1300" dirty="0"/>
              <a:t>She goes on to say,  that Dialogue and socialisation have possibly been undervalued in general practice in recent times due to work pressures, but these</a:t>
            </a:r>
          </a:p>
          <a:p>
            <a:r>
              <a:rPr lang="en-GB" sz="1300" dirty="0"/>
              <a:t>are key to improving interpersonal communication and camaraderie, which brings more joy to the workplace. </a:t>
            </a:r>
            <a:endParaRPr lang="en-GB" dirty="0"/>
          </a:p>
          <a:p>
            <a:endParaRPr lang="en-GB" sz="1300" dirty="0"/>
          </a:p>
          <a:p>
            <a:r>
              <a:rPr lang="en-GB" sz="1300" dirty="0"/>
              <a:t> </a:t>
            </a:r>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6</a:t>
            </a:fld>
            <a:endParaRPr lang="en-GB"/>
          </a:p>
        </p:txBody>
      </p:sp>
    </p:spTree>
    <p:extLst>
      <p:ext uri="{BB962C8B-B14F-4D97-AF65-F5344CB8AC3E}">
        <p14:creationId xmlns:p14="http://schemas.microsoft.com/office/powerpoint/2010/main" val="210456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we’ve look at what a huddle is and why we would huddle, lets look at some examples of how practices are using huddles.</a:t>
            </a:r>
          </a:p>
          <a:p>
            <a:endParaRPr lang="en-GB" dirty="0"/>
          </a:p>
          <a:p>
            <a:r>
              <a:rPr lang="en-GB" dirty="0"/>
              <a:t>Our first video is from Dr Duncan McNab, Duncan is a GP in Ayrshire and an Assistant Director in Patient Safety here at NES.</a:t>
            </a:r>
          </a:p>
        </p:txBody>
      </p:sp>
      <p:sp>
        <p:nvSpPr>
          <p:cNvPr id="4" name="Slide Number Placeholder 3"/>
          <p:cNvSpPr>
            <a:spLocks noGrp="1"/>
          </p:cNvSpPr>
          <p:nvPr>
            <p:ph type="sldNum" sz="quarter" idx="5"/>
          </p:nvPr>
        </p:nvSpPr>
        <p:spPr/>
        <p:txBody>
          <a:bodyPr/>
          <a:lstStyle/>
          <a:p>
            <a:fld id="{B40ABB63-9B2C-4574-91CD-52FE79D5524A}" type="slidenum">
              <a:rPr lang="en-GB" smtClean="0"/>
              <a:t>7</a:t>
            </a:fld>
            <a:endParaRPr lang="en-GB"/>
          </a:p>
        </p:txBody>
      </p:sp>
    </p:spTree>
    <p:extLst>
      <p:ext uri="{BB962C8B-B14F-4D97-AF65-F5344CB8AC3E}">
        <p14:creationId xmlns:p14="http://schemas.microsoft.com/office/powerpoint/2010/main" val="385633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Thank you Duncan, </a:t>
            </a:r>
          </a:p>
          <a:p>
            <a:endParaRPr lang="en-GB" sz="1300" dirty="0"/>
          </a:p>
          <a:p>
            <a:r>
              <a:rPr lang="en-GB" sz="1300" dirty="0"/>
              <a:t>Our next case study is from Lorna Waddell, Lorna is an Advanced Nurse Practitioner Partner at </a:t>
            </a:r>
            <a:r>
              <a:rPr lang="en-GB" sz="1300" dirty="0" err="1"/>
              <a:t>Tain</a:t>
            </a:r>
            <a:r>
              <a:rPr lang="en-GB" sz="1300" dirty="0"/>
              <a:t> &amp; District Medical Group</a:t>
            </a:r>
          </a:p>
          <a:p>
            <a:endParaRPr lang="en-GB" sz="1300" dirty="0"/>
          </a:p>
          <a:p>
            <a:r>
              <a:rPr lang="en-GB" sz="1300" dirty="0"/>
              <a:t>They introduced their huddle 3 years ago following a partnership change with the aim of improving communication following this change.  Also the practice, had a number of new part time staff who they wanted to keep in the loop and to know what each other was doing.</a:t>
            </a:r>
          </a:p>
          <a:p>
            <a:endParaRPr lang="en-GB" sz="1300" dirty="0"/>
          </a:p>
          <a:p>
            <a:r>
              <a:rPr lang="en-GB" sz="1300" dirty="0" err="1"/>
              <a:t>Tain</a:t>
            </a:r>
            <a:r>
              <a:rPr lang="en-GB" sz="1300" dirty="0"/>
              <a:t> and district medical group hold a daily huddle, in the office at 9am, with all clinicians marked off the appointment book to allow them to attend.  This hasn’t changed since before the pandemic, however the number of attendees has.  It used to be that everyone working on that day attended, now due to covid and social distancing 1 person from each team attends.  So admin, nursing, GP, physio, podiatry and community nursing all send representatives with the person attending the huddle from their team being responsible for sharing any information.</a:t>
            </a:r>
          </a:p>
          <a:p>
            <a:endParaRPr lang="en-GB" sz="1300" dirty="0"/>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8</a:t>
            </a:fld>
            <a:endParaRPr lang="en-GB"/>
          </a:p>
        </p:txBody>
      </p:sp>
    </p:spTree>
    <p:extLst>
      <p:ext uri="{BB962C8B-B14F-4D97-AF65-F5344CB8AC3E}">
        <p14:creationId xmlns:p14="http://schemas.microsoft.com/office/powerpoint/2010/main" val="19405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don’t have standing agenda items, Lorna explained that this keeps each daily huddle fresh and new.  They do however  use S BAR to raise and discuss topics</a:t>
            </a:r>
          </a:p>
          <a:p>
            <a:endParaRPr lang="en-GB" dirty="0"/>
          </a:p>
          <a:p>
            <a:r>
              <a:rPr lang="en-GB" dirty="0"/>
              <a:t>Situation</a:t>
            </a:r>
          </a:p>
          <a:p>
            <a:r>
              <a:rPr lang="en-GB" dirty="0"/>
              <a:t>Background</a:t>
            </a:r>
          </a:p>
          <a:p>
            <a:r>
              <a:rPr lang="en-GB" dirty="0"/>
              <a:t>Assessment</a:t>
            </a:r>
          </a:p>
          <a:p>
            <a:r>
              <a:rPr lang="en-GB" dirty="0"/>
              <a:t>Recommendation</a:t>
            </a:r>
          </a:p>
          <a:p>
            <a:endParaRPr lang="en-GB" dirty="0"/>
          </a:p>
          <a:p>
            <a:r>
              <a:rPr lang="en-GB" sz="1300" dirty="0"/>
              <a:t>This could be as simple as</a:t>
            </a:r>
          </a:p>
          <a:p>
            <a:r>
              <a:rPr lang="en-GB" sz="1300" dirty="0"/>
              <a:t>S - NO MILK</a:t>
            </a:r>
          </a:p>
          <a:p>
            <a:r>
              <a:rPr lang="en-GB" sz="1300" dirty="0"/>
              <a:t>B - NO ONE HAS REMEBERED TO BUY MILK</a:t>
            </a:r>
          </a:p>
          <a:p>
            <a:r>
              <a:rPr lang="en-GB" sz="1300" dirty="0"/>
              <a:t>A - NEED MILK</a:t>
            </a:r>
          </a:p>
          <a:p>
            <a:r>
              <a:rPr lang="en-GB" sz="1300" dirty="0"/>
              <a:t>R - NOMINATE PERSON TO GO  BUY MILK</a:t>
            </a:r>
          </a:p>
          <a:p>
            <a:endParaRPr lang="en-GB" sz="1300" dirty="0"/>
          </a:p>
          <a:p>
            <a:r>
              <a:rPr lang="en-GB" sz="1300" dirty="0"/>
              <a:t> </a:t>
            </a:r>
          </a:p>
          <a:p>
            <a:endParaRPr lang="en-GB" dirty="0"/>
          </a:p>
        </p:txBody>
      </p:sp>
      <p:sp>
        <p:nvSpPr>
          <p:cNvPr id="4" name="Slide Number Placeholder 3"/>
          <p:cNvSpPr>
            <a:spLocks noGrp="1"/>
          </p:cNvSpPr>
          <p:nvPr>
            <p:ph type="sldNum" sz="quarter" idx="5"/>
          </p:nvPr>
        </p:nvSpPr>
        <p:spPr/>
        <p:txBody>
          <a:bodyPr/>
          <a:lstStyle/>
          <a:p>
            <a:fld id="{B40ABB63-9B2C-4574-91CD-52FE79D5524A}" type="slidenum">
              <a:rPr lang="en-GB" smtClean="0"/>
              <a:t>9</a:t>
            </a:fld>
            <a:endParaRPr lang="en-GB"/>
          </a:p>
        </p:txBody>
      </p:sp>
    </p:spTree>
    <p:extLst>
      <p:ext uri="{BB962C8B-B14F-4D97-AF65-F5344CB8AC3E}">
        <p14:creationId xmlns:p14="http://schemas.microsoft.com/office/powerpoint/2010/main" val="1325382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1323775" y="99908"/>
            <a:ext cx="7820226" cy="1060908"/>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dkblue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460"/>
            <a:ext cx="1200007" cy="1062356"/>
          </a:xfrm>
          <a:prstGeom prst="rect">
            <a:avLst/>
          </a:prstGeom>
        </p:spPr>
      </p:pic>
      <p:sp>
        <p:nvSpPr>
          <p:cNvPr id="4" name="Text Placeholder 4"/>
          <p:cNvSpPr>
            <a:spLocks noGrp="1"/>
          </p:cNvSpPr>
          <p:nvPr>
            <p:ph type="body" sz="quarter" idx="11" hasCustomPrompt="1"/>
          </p:nvPr>
        </p:nvSpPr>
        <p:spPr>
          <a:xfrm>
            <a:off x="1528260" y="189310"/>
            <a:ext cx="7255517" cy="519113"/>
          </a:xfrm>
        </p:spPr>
        <p:txBody>
          <a:bodyPr>
            <a:normAutofit/>
          </a:bodyPr>
          <a:lstStyle>
            <a:lvl1pPr marL="0" indent="0">
              <a:buNone/>
              <a:defRPr sz="3600">
                <a:solidFill>
                  <a:srgbClr val="FFFFFF"/>
                </a:solidFill>
                <a:latin typeface="Source Sans Pro"/>
                <a:cs typeface="Source Sans Pro"/>
              </a:defRPr>
            </a:lvl1pPr>
          </a:lstStyle>
          <a:p>
            <a:pPr lvl="0"/>
            <a:r>
              <a:rPr lang="en-GB" dirty="0"/>
              <a:t>Click to edit Master title styles</a:t>
            </a:r>
          </a:p>
        </p:txBody>
      </p:sp>
      <p:sp>
        <p:nvSpPr>
          <p:cNvPr id="3" name="Text Placeholder 2"/>
          <p:cNvSpPr>
            <a:spLocks noGrp="1"/>
          </p:cNvSpPr>
          <p:nvPr>
            <p:ph type="body" sz="quarter" idx="12" hasCustomPrompt="1"/>
          </p:nvPr>
        </p:nvSpPr>
        <p:spPr>
          <a:xfrm>
            <a:off x="1528260" y="708423"/>
            <a:ext cx="7255517" cy="452393"/>
          </a:xfrm>
        </p:spPr>
        <p:txBody>
          <a:bodyPr>
            <a:normAutofit/>
          </a:bodyPr>
          <a:lstStyle>
            <a:lvl1pPr marL="0" indent="0">
              <a:buNone/>
              <a:defRPr sz="2800">
                <a:solidFill>
                  <a:srgbClr val="66CCFF"/>
                </a:solidFill>
              </a:defRPr>
            </a:lvl1pPr>
            <a:lvl2pPr marL="457200" indent="0" algn="l">
              <a:buNone/>
              <a:defRPr>
                <a:solidFill>
                  <a:srgbClr val="66CCFF"/>
                </a:solidFill>
              </a:defRPr>
            </a:lvl2pPr>
          </a:lstStyle>
          <a:p>
            <a:pPr lvl="0"/>
            <a:r>
              <a:rPr lang="en-GB" dirty="0"/>
              <a:t>Second level</a:t>
            </a:r>
          </a:p>
        </p:txBody>
      </p:sp>
      <p:sp>
        <p:nvSpPr>
          <p:cNvPr id="6" name="Picture Placeholder 5"/>
          <p:cNvSpPr>
            <a:spLocks noGrp="1"/>
          </p:cNvSpPr>
          <p:nvPr>
            <p:ph type="pic" sz="quarter" idx="13"/>
          </p:nvPr>
        </p:nvSpPr>
        <p:spPr>
          <a:xfrm>
            <a:off x="0" y="1276350"/>
            <a:ext cx="9144000" cy="3867150"/>
          </a:xfrm>
        </p:spPr>
        <p:txBody>
          <a:bodyPr/>
          <a:lstStyle>
            <a:lvl1pPr>
              <a:defRPr>
                <a:solidFill>
                  <a:srgbClr val="17365E"/>
                </a:solidFill>
              </a:defRPr>
            </a:lvl1pPr>
          </a:lstStyle>
          <a:p>
            <a:r>
              <a:rPr lang="en-US"/>
              <a:t>Click icon to add picture</a:t>
            </a:r>
            <a:endParaRPr lang="en-US" dirty="0"/>
          </a:p>
        </p:txBody>
      </p:sp>
    </p:spTree>
    <p:extLst>
      <p:ext uri="{BB962C8B-B14F-4D97-AF65-F5344CB8AC3E}">
        <p14:creationId xmlns:p14="http://schemas.microsoft.com/office/powerpoint/2010/main" val="115276642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348039"/>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userDrawn="1"/>
        </p:nvSpPr>
        <p:spPr>
          <a:xfrm>
            <a:off x="0" y="4951926"/>
            <a:ext cx="9144000" cy="191574"/>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9980"/>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66CCFF"/>
                </a:solidFill>
              </a:rPr>
              <a:t>NHS Education for Scotland</a:t>
            </a:r>
          </a:p>
        </p:txBody>
      </p:sp>
      <p:sp>
        <p:nvSpPr>
          <p:cNvPr id="3" name="Text Placeholder 2"/>
          <p:cNvSpPr>
            <a:spLocks noGrp="1"/>
          </p:cNvSpPr>
          <p:nvPr>
            <p:ph type="body" sz="quarter" idx="10"/>
          </p:nvPr>
        </p:nvSpPr>
        <p:spPr>
          <a:xfrm>
            <a:off x="765222" y="1349098"/>
            <a:ext cx="7684786"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Tree>
    <p:extLst>
      <p:ext uri="{BB962C8B-B14F-4D97-AF65-F5344CB8AC3E}">
        <p14:creationId xmlns:p14="http://schemas.microsoft.com/office/powerpoint/2010/main" val="156778020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9144000" cy="348039"/>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userDrawn="1"/>
        </p:nvSpPr>
        <p:spPr>
          <a:xfrm>
            <a:off x="0" y="4951926"/>
            <a:ext cx="9144000" cy="191574"/>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9980"/>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66CCFF"/>
                </a:solidFill>
              </a:rPr>
              <a:t>NHS Education for Scotland</a:t>
            </a:r>
          </a:p>
        </p:txBody>
      </p:sp>
      <p:sp>
        <p:nvSpPr>
          <p:cNvPr id="3" name="Text Placeholder 2"/>
          <p:cNvSpPr>
            <a:spLocks noGrp="1"/>
          </p:cNvSpPr>
          <p:nvPr>
            <p:ph type="body" sz="quarter" idx="10"/>
          </p:nvPr>
        </p:nvSpPr>
        <p:spPr>
          <a:xfrm>
            <a:off x="765223" y="1349098"/>
            <a:ext cx="3638877" cy="3364696"/>
          </a:xfrm>
        </p:spPr>
        <p:txBody>
          <a:bodyPr/>
          <a:lstStyle>
            <a:lvl1pPr>
              <a:defRPr>
                <a:solidFill>
                  <a:schemeClr val="tx2">
                    <a:lumMod val="75000"/>
                  </a:schemeClr>
                </a:solidFill>
                <a:latin typeface="Source Sans Pro"/>
                <a:cs typeface="Source Sans Pro"/>
              </a:defRPr>
            </a:lvl1pPr>
            <a:lvl2pPr>
              <a:defRPr>
                <a:solidFill>
                  <a:schemeClr val="tx2">
                    <a:lumMod val="75000"/>
                  </a:schemeClr>
                </a:solidFill>
                <a:latin typeface="Source Sans Pro"/>
                <a:cs typeface="Source Sans Pro"/>
              </a:defRPr>
            </a:lvl2pPr>
            <a:lvl3pPr>
              <a:defRPr>
                <a:solidFill>
                  <a:schemeClr val="tx2">
                    <a:lumMod val="75000"/>
                  </a:schemeClr>
                </a:solidFill>
                <a:latin typeface="Source Sans Pro"/>
                <a:cs typeface="Source Sans Pro"/>
              </a:defRPr>
            </a:lvl3pPr>
            <a:lvl4pPr>
              <a:defRPr>
                <a:solidFill>
                  <a:schemeClr val="tx2">
                    <a:lumMod val="75000"/>
                  </a:schemeClr>
                </a:solidFill>
                <a:latin typeface="Source Sans Pro"/>
                <a:cs typeface="Source Sans Pro"/>
              </a:defRPr>
            </a:lvl4pPr>
            <a:lvl5pPr>
              <a:defRPr>
                <a:solidFill>
                  <a:schemeClr val="tx2">
                    <a:lumMod val="75000"/>
                  </a:schemeClr>
                </a:solidFill>
                <a:latin typeface="Source Sans Pro"/>
                <a:cs typeface="Source Sans P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Picture Placeholder 3"/>
          <p:cNvSpPr>
            <a:spLocks noGrp="1"/>
          </p:cNvSpPr>
          <p:nvPr>
            <p:ph type="pic" sz="quarter" idx="12"/>
          </p:nvPr>
        </p:nvSpPr>
        <p:spPr>
          <a:xfrm>
            <a:off x="4551363" y="1348979"/>
            <a:ext cx="3898900" cy="3364706"/>
          </a:xfrm>
        </p:spPr>
        <p:txBody>
          <a:bodyPr/>
          <a:lstStyle>
            <a:lvl1pPr>
              <a:defRPr>
                <a:solidFill>
                  <a:srgbClr val="17375E"/>
                </a:solidFill>
              </a:defRPr>
            </a:lvl1pPr>
          </a:lstStyle>
          <a:p>
            <a:r>
              <a:rPr lang="en-US"/>
              <a:t>Click icon to add picture</a:t>
            </a:r>
            <a:endParaRPr lang="en-US" dirty="0"/>
          </a:p>
        </p:txBody>
      </p:sp>
    </p:spTree>
    <p:extLst>
      <p:ext uri="{BB962C8B-B14F-4D97-AF65-F5344CB8AC3E}">
        <p14:creationId xmlns:p14="http://schemas.microsoft.com/office/powerpoint/2010/main" val="41887867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9144000" cy="348039"/>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Rectangle 6"/>
          <p:cNvSpPr/>
          <p:nvPr userDrawn="1"/>
        </p:nvSpPr>
        <p:spPr>
          <a:xfrm>
            <a:off x="0" y="4951926"/>
            <a:ext cx="9144000" cy="191574"/>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9980"/>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66CCFF"/>
                </a:solidFill>
              </a:rPr>
              <a:t>NHS Education for Scotland</a:t>
            </a:r>
          </a:p>
        </p:txBody>
      </p:sp>
      <p:sp>
        <p:nvSpPr>
          <p:cNvPr id="5" name="Text Placeholder 4"/>
          <p:cNvSpPr>
            <a:spLocks noGrp="1"/>
          </p:cNvSpPr>
          <p:nvPr>
            <p:ph type="body" sz="quarter" idx="11" hasCustomPrompt="1"/>
          </p:nvPr>
        </p:nvSpPr>
        <p:spPr>
          <a:xfrm>
            <a:off x="765223" y="708422"/>
            <a:ext cx="7685041" cy="519113"/>
          </a:xfrm>
        </p:spPr>
        <p:txBody>
          <a:bodyPr>
            <a:normAutofit/>
          </a:bodyPr>
          <a:lstStyle>
            <a:lvl1pPr marL="0" indent="0">
              <a:buNone/>
              <a:defRPr sz="3600">
                <a:solidFill>
                  <a:srgbClr val="17375E"/>
                </a:solidFill>
                <a:latin typeface="Source Sans Pro"/>
                <a:cs typeface="Source Sans Pro"/>
              </a:defRPr>
            </a:lvl1pPr>
          </a:lstStyle>
          <a:p>
            <a:pPr lvl="0"/>
            <a:r>
              <a:rPr lang="en-GB" dirty="0"/>
              <a:t>Click to edit Master title styles</a:t>
            </a:r>
          </a:p>
        </p:txBody>
      </p:sp>
      <p:sp>
        <p:nvSpPr>
          <p:cNvPr id="4" name="Chart Placeholder 3"/>
          <p:cNvSpPr>
            <a:spLocks noGrp="1"/>
          </p:cNvSpPr>
          <p:nvPr>
            <p:ph type="chart" sz="quarter" idx="12"/>
          </p:nvPr>
        </p:nvSpPr>
        <p:spPr>
          <a:xfrm>
            <a:off x="765176" y="1354931"/>
            <a:ext cx="3728471" cy="3334941"/>
          </a:xfrm>
        </p:spPr>
        <p:txBody>
          <a:bodyPr/>
          <a:lstStyle>
            <a:lvl1pPr>
              <a:defRPr>
                <a:solidFill>
                  <a:srgbClr val="17375E"/>
                </a:solidFill>
              </a:defRPr>
            </a:lvl1pPr>
          </a:lstStyle>
          <a:p>
            <a:r>
              <a:rPr lang="en-US"/>
              <a:t>Click icon to add chart</a:t>
            </a:r>
            <a:endParaRPr lang="en-US" dirty="0"/>
          </a:p>
        </p:txBody>
      </p:sp>
      <p:sp>
        <p:nvSpPr>
          <p:cNvPr id="11" name="Text Placeholder 10"/>
          <p:cNvSpPr>
            <a:spLocks noGrp="1"/>
          </p:cNvSpPr>
          <p:nvPr>
            <p:ph type="body" sz="quarter" idx="13"/>
          </p:nvPr>
        </p:nvSpPr>
        <p:spPr>
          <a:xfrm>
            <a:off x="4680881" y="1354931"/>
            <a:ext cx="3769382" cy="3334941"/>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7218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userDrawn="1"/>
        </p:nvSpPr>
        <p:spPr>
          <a:xfrm>
            <a:off x="0" y="4951926"/>
            <a:ext cx="9144000" cy="191574"/>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105829" y="9980"/>
            <a:ext cx="388309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66CCFF"/>
                </a:solidFill>
              </a:rPr>
              <a:t>NHS Education for Scotland</a:t>
            </a:r>
          </a:p>
        </p:txBody>
      </p:sp>
      <p:sp>
        <p:nvSpPr>
          <p:cNvPr id="10" name="TextBox 9">
            <a:extLst>
              <a:ext uri="{FF2B5EF4-FFF2-40B4-BE49-F238E27FC236}">
                <a16:creationId xmlns:a16="http://schemas.microsoft.com/office/drawing/2014/main" id="{32B9BA6E-5432-4661-87DC-EF8C80B09824}"/>
              </a:ext>
            </a:extLst>
          </p:cNvPr>
          <p:cNvSpPr txBox="1"/>
          <p:nvPr userDrawn="1"/>
        </p:nvSpPr>
        <p:spPr>
          <a:xfrm>
            <a:off x="4572000" y="9980"/>
            <a:ext cx="4236691" cy="369332"/>
          </a:xfrm>
          <a:prstGeom prst="rect">
            <a:avLst/>
          </a:prstGeom>
          <a:noFill/>
        </p:spPr>
        <p:txBody>
          <a:bodyPr wrap="square" rtlCol="0">
            <a:spAutoFit/>
          </a:bodyPr>
          <a:lstStyle/>
          <a:p>
            <a:pPr algn="r"/>
            <a:r>
              <a:rPr lang="en-US" dirty="0">
                <a:solidFill>
                  <a:schemeClr val="bg1"/>
                </a:solidFill>
                <a:latin typeface="Source Sans Pro"/>
                <a:cs typeface="Source Sans Pro"/>
              </a:rPr>
              <a:t>COVID-19 Update for Practice Managers</a:t>
            </a:r>
          </a:p>
        </p:txBody>
      </p:sp>
    </p:spTree>
    <p:extLst>
      <p:ext uri="{BB962C8B-B14F-4D97-AF65-F5344CB8AC3E}">
        <p14:creationId xmlns:p14="http://schemas.microsoft.com/office/powerpoint/2010/main" val="155482458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17365E"/>
          </a:solid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userDrawn="1"/>
        </p:nvSpPr>
        <p:spPr>
          <a:xfrm>
            <a:off x="811860" y="769350"/>
            <a:ext cx="7605586" cy="861774"/>
          </a:xfrm>
          <a:prstGeom prst="rect">
            <a:avLst/>
          </a:prstGeom>
          <a:solidFill>
            <a:schemeClr val="bg1"/>
          </a:solidFill>
        </p:spPr>
        <p:txBody>
          <a:bodyPr wrap="square" rtlCol="0">
            <a:spAutoFit/>
          </a:bodyPr>
          <a:lstStyle/>
          <a:p>
            <a:pPr algn="ctr" rtl="0"/>
            <a:endParaRPr lang="en-GB" sz="1200" b="0" i="0" u="none" strike="noStrike" kern="1200" baseline="30000" dirty="0">
              <a:solidFill>
                <a:srgbClr val="17375E"/>
              </a:solidFill>
              <a:latin typeface="Source Sans Pro"/>
              <a:ea typeface="+mn-ea"/>
              <a:cs typeface="Source Sans Pro"/>
            </a:endParaRPr>
          </a:p>
          <a:p>
            <a:pPr algn="ctr" rtl="0"/>
            <a:r>
              <a:rPr lang="en-GB" sz="1800" b="0" i="0" u="none" strike="noStrike" kern="1200" baseline="30000" dirty="0">
                <a:solidFill>
                  <a:srgbClr val="17375E"/>
                </a:solidFill>
                <a:latin typeface="Source Sans Pro"/>
                <a:ea typeface="+mn-ea"/>
                <a:cs typeface="Source Sans Pro"/>
              </a:rPr>
              <a:t>This resource may be made available, in full or summary form, in alternative formats and</a:t>
            </a:r>
            <a:r>
              <a:rPr lang="en-GB" sz="1800" b="0" i="0" u="none" strike="noStrike" kern="1200" baseline="0" dirty="0">
                <a:solidFill>
                  <a:srgbClr val="17375E"/>
                </a:solidFill>
                <a:latin typeface="Source Sans Pro"/>
                <a:ea typeface="+mn-ea"/>
                <a:cs typeface="Source Sans Pro"/>
              </a:rPr>
              <a:t> </a:t>
            </a:r>
            <a:r>
              <a:rPr lang="en-GB" sz="1800" b="0" i="0" u="none" strike="noStrike" kern="1200" baseline="30000" dirty="0">
                <a:solidFill>
                  <a:srgbClr val="17375E"/>
                </a:solidFill>
                <a:latin typeface="Source Sans Pro"/>
                <a:ea typeface="+mn-ea"/>
                <a:cs typeface="Source Sans Pro"/>
              </a:rPr>
              <a:t>community languages. </a:t>
            </a:r>
          </a:p>
          <a:p>
            <a:pPr algn="ctr" rtl="0"/>
            <a:r>
              <a:rPr lang="en-GB" sz="1800" b="0" i="0" u="none" strike="noStrike" kern="1200" baseline="30000" dirty="0">
                <a:solidFill>
                  <a:srgbClr val="17375E"/>
                </a:solidFill>
                <a:latin typeface="Source Sans Pro"/>
                <a:ea typeface="+mn-ea"/>
                <a:cs typeface="Source Sans Pro"/>
              </a:rPr>
              <a:t>Please contact us on </a:t>
            </a:r>
            <a:r>
              <a:rPr lang="en-GB" sz="1800" b="1" i="0" u="none" strike="noStrike" kern="1200" baseline="30000" dirty="0">
                <a:solidFill>
                  <a:srgbClr val="17375E"/>
                </a:solidFill>
                <a:latin typeface="Source Sans Pro"/>
                <a:ea typeface="+mn-ea"/>
                <a:cs typeface="Source Sans Pro"/>
              </a:rPr>
              <a:t>0131 656 3200 </a:t>
            </a:r>
            <a:r>
              <a:rPr lang="en-GB" sz="1800" b="0" i="0" u="none" strike="noStrike" kern="1200" baseline="30000" dirty="0">
                <a:solidFill>
                  <a:srgbClr val="17375E"/>
                </a:solidFill>
                <a:latin typeface="Source Sans Pro"/>
                <a:ea typeface="+mn-ea"/>
                <a:cs typeface="Source Sans Pro"/>
              </a:rPr>
              <a:t>or email </a:t>
            </a:r>
            <a:r>
              <a:rPr lang="en-GB" sz="1800" b="1" i="0" u="none" strike="noStrike" kern="1200" baseline="30000" dirty="0" err="1">
                <a:solidFill>
                  <a:srgbClr val="17375E"/>
                </a:solidFill>
                <a:latin typeface="Source Sans Pro"/>
                <a:ea typeface="+mn-ea"/>
                <a:cs typeface="Source Sans Pro"/>
              </a:rPr>
              <a:t>altformats@nes.scot.nhs.uk</a:t>
            </a:r>
            <a:r>
              <a:rPr lang="en-GB" sz="1800" b="1" i="0" u="none" strike="noStrike" kern="1200" baseline="30000" dirty="0">
                <a:solidFill>
                  <a:srgbClr val="17375E"/>
                </a:solidFill>
                <a:latin typeface="Source Sans Pro"/>
                <a:ea typeface="+mn-ea"/>
                <a:cs typeface="Source Sans Pro"/>
              </a:rPr>
              <a:t> </a:t>
            </a:r>
            <a:r>
              <a:rPr lang="en-GB" sz="1800" b="0" i="0" u="none" strike="noStrike" kern="1200" baseline="30000" dirty="0">
                <a:solidFill>
                  <a:srgbClr val="17375E"/>
                </a:solidFill>
                <a:latin typeface="Source Sans Pro"/>
                <a:ea typeface="+mn-ea"/>
                <a:cs typeface="Source Sans Pro"/>
              </a:rPr>
              <a:t>to discuss how </a:t>
            </a:r>
          </a:p>
          <a:p>
            <a:pPr algn="ctr" rtl="0"/>
            <a:r>
              <a:rPr lang="en-GB" sz="1800" b="0" i="0" u="none" strike="noStrike" kern="1200" baseline="30000" dirty="0">
                <a:solidFill>
                  <a:srgbClr val="17375E"/>
                </a:solidFill>
                <a:latin typeface="Source Sans Pro"/>
                <a:ea typeface="+mn-ea"/>
                <a:cs typeface="Source Sans Pro"/>
              </a:rPr>
              <a:t>we can best meet your requirements.</a:t>
            </a:r>
          </a:p>
        </p:txBody>
      </p:sp>
      <p:pic>
        <p:nvPicPr>
          <p:cNvPr id="9" name="Picture 8" descr="dkblue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346" y="2885138"/>
            <a:ext cx="1375767" cy="1296393"/>
          </a:xfrm>
          <a:prstGeom prst="rect">
            <a:avLst/>
          </a:prstGeom>
        </p:spPr>
      </p:pic>
      <p:sp>
        <p:nvSpPr>
          <p:cNvPr id="10" name="TextBox 9"/>
          <p:cNvSpPr txBox="1"/>
          <p:nvPr userDrawn="1"/>
        </p:nvSpPr>
        <p:spPr>
          <a:xfrm>
            <a:off x="1794113" y="2885138"/>
            <a:ext cx="3630736" cy="1246495"/>
          </a:xfrm>
          <a:prstGeom prst="rect">
            <a:avLst/>
          </a:prstGeom>
          <a:noFill/>
        </p:spPr>
        <p:txBody>
          <a:bodyPr wrap="square" rtlCol="0">
            <a:spAutoFit/>
          </a:bodyPr>
          <a:lstStyle/>
          <a:p>
            <a:r>
              <a:rPr lang="en-US" sz="1200" dirty="0">
                <a:solidFill>
                  <a:schemeClr val="bg1"/>
                </a:solidFill>
              </a:rPr>
              <a:t>NHS Education for Scotland</a:t>
            </a:r>
          </a:p>
          <a:p>
            <a:r>
              <a:rPr lang="en-US" sz="1200" dirty="0">
                <a:solidFill>
                  <a:schemeClr val="bg1"/>
                </a:solidFill>
              </a:rPr>
              <a:t>Westport 102</a:t>
            </a:r>
          </a:p>
          <a:p>
            <a:r>
              <a:rPr lang="en-US" sz="1200" dirty="0">
                <a:solidFill>
                  <a:schemeClr val="bg1"/>
                </a:solidFill>
              </a:rPr>
              <a:t>West Port</a:t>
            </a:r>
          </a:p>
          <a:p>
            <a:r>
              <a:rPr lang="en-US" sz="1200" dirty="0">
                <a:solidFill>
                  <a:schemeClr val="bg1"/>
                </a:solidFill>
              </a:rPr>
              <a:t>Edinburgh</a:t>
            </a:r>
          </a:p>
          <a:p>
            <a:r>
              <a:rPr lang="en-US" sz="1200" dirty="0">
                <a:solidFill>
                  <a:schemeClr val="bg1"/>
                </a:solidFill>
              </a:rPr>
              <a:t>EH3 9DN</a:t>
            </a:r>
          </a:p>
          <a:p>
            <a:endParaRPr lang="en-US" sz="300" dirty="0">
              <a:solidFill>
                <a:schemeClr val="bg1"/>
              </a:solidFill>
            </a:endParaRPr>
          </a:p>
          <a:p>
            <a:r>
              <a:rPr lang="en-US" sz="1200" b="1" dirty="0" err="1">
                <a:solidFill>
                  <a:schemeClr val="bg1"/>
                </a:solidFill>
              </a:rPr>
              <a:t>www.nes.scot.nhs.uk</a:t>
            </a:r>
            <a:endParaRPr lang="en-US" sz="1200" b="1" dirty="0">
              <a:solidFill>
                <a:schemeClr val="bg1"/>
              </a:solidFill>
            </a:endParaRPr>
          </a:p>
        </p:txBody>
      </p:sp>
      <p:sp>
        <p:nvSpPr>
          <p:cNvPr id="11" name="TextBox 10"/>
          <p:cNvSpPr txBox="1"/>
          <p:nvPr userDrawn="1"/>
        </p:nvSpPr>
        <p:spPr>
          <a:xfrm>
            <a:off x="541337" y="4356393"/>
            <a:ext cx="8185454" cy="646331"/>
          </a:xfrm>
          <a:prstGeom prst="rect">
            <a:avLst/>
          </a:prstGeom>
          <a:noFill/>
        </p:spPr>
        <p:txBody>
          <a:bodyPr wrap="square" rtlCol="0">
            <a:spAutoFit/>
          </a:bodyPr>
          <a:lstStyle/>
          <a:p>
            <a:pPr rtl="0"/>
            <a:r>
              <a:rPr lang="en-GB" sz="1800" b="0" i="0" u="none" strike="noStrike" kern="1200" baseline="30000" dirty="0">
                <a:solidFill>
                  <a:srgbClr val="FFFFFF"/>
                </a:solidFill>
                <a:latin typeface="+mn-lt"/>
                <a:ea typeface="+mn-ea"/>
                <a:cs typeface="+mn-cs"/>
              </a:rPr>
              <a:t>© NHS Education for Scotland </a:t>
            </a:r>
            <a:r>
              <a:rPr lang="en-GB" sz="1800" b="0" i="0" u="none" strike="noStrike" kern="1200" baseline="30000" dirty="0">
                <a:solidFill>
                  <a:schemeClr val="bg1"/>
                </a:solidFill>
                <a:latin typeface="+mn-lt"/>
                <a:ea typeface="+mn-ea"/>
                <a:cs typeface="+mn-cs"/>
              </a:rPr>
              <a:t>2017</a:t>
            </a:r>
            <a:r>
              <a:rPr lang="en-GB" sz="1800" b="0" i="0" u="none" strike="noStrike" kern="1200" baseline="30000" dirty="0">
                <a:solidFill>
                  <a:srgbClr val="FFFFFF"/>
                </a:solidFill>
                <a:latin typeface="+mn-lt"/>
                <a:ea typeface="+mn-ea"/>
                <a:cs typeface="+mn-cs"/>
              </a:rPr>
              <a:t>. You can copy or reproduce the information in this resource for use within </a:t>
            </a:r>
            <a:r>
              <a:rPr lang="en-GB" sz="1800" b="0" i="0" u="none" strike="noStrike" kern="1200" baseline="30000" dirty="0" err="1">
                <a:solidFill>
                  <a:srgbClr val="FFFFFF"/>
                </a:solidFill>
                <a:latin typeface="+mn-lt"/>
                <a:ea typeface="+mn-ea"/>
                <a:cs typeface="+mn-cs"/>
              </a:rPr>
              <a:t>NHSScotland</a:t>
            </a:r>
            <a:r>
              <a:rPr lang="en-GB" sz="1800" b="0" i="0" u="none" strike="noStrike" kern="1200" baseline="30000" dirty="0">
                <a:solidFill>
                  <a:srgbClr val="FFFFFF"/>
                </a:solidFill>
                <a:latin typeface="+mn-lt"/>
                <a:ea typeface="+mn-ea"/>
                <a:cs typeface="+mn-cs"/>
              </a:rPr>
              <a:t> and for non-commercial educational purposes. Use of this document for commercial purposes is permitted only with the written permission of NES.</a:t>
            </a:r>
          </a:p>
        </p:txBody>
      </p:sp>
    </p:spTree>
    <p:extLst>
      <p:ext uri="{BB962C8B-B14F-4D97-AF65-F5344CB8AC3E}">
        <p14:creationId xmlns:p14="http://schemas.microsoft.com/office/powerpoint/2010/main" val="34720473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3F3F023-C7D3-BE43-A4F7-485CACFF06A8}" type="datetimeFigureOut">
              <a:rPr lang="en-US" smtClean="0"/>
              <a:pPr/>
              <a:t>12/9/2020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86EA69-B9A0-3A4A-A32C-B2418D145B26}" type="slidenum">
              <a:rPr lang="en-US" smtClean="0"/>
              <a:pPr/>
              <a:t>‹#›</a:t>
            </a:fld>
            <a:endParaRPr lang="en-US" dirty="0"/>
          </a:p>
        </p:txBody>
      </p:sp>
    </p:spTree>
    <p:extLst>
      <p:ext uri="{BB962C8B-B14F-4D97-AF65-F5344CB8AC3E}">
        <p14:creationId xmlns:p14="http://schemas.microsoft.com/office/powerpoint/2010/main" val="34748478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67" r:id="rId6"/>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tracey.crickett@nhs.sco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scotlanddeanery.nhs.scot/your-development/practice-manager-develop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122927-5C97-4A44-B95C-865CAA981B8C}"/>
              </a:ext>
            </a:extLst>
          </p:cNvPr>
          <p:cNvPicPr>
            <a:picLocks noChangeAspect="1"/>
          </p:cNvPicPr>
          <p:nvPr/>
        </p:nvPicPr>
        <p:blipFill>
          <a:blip r:embed="rId3"/>
          <a:stretch>
            <a:fillRect/>
          </a:stretch>
        </p:blipFill>
        <p:spPr>
          <a:xfrm>
            <a:off x="0" y="1162228"/>
            <a:ext cx="9144000" cy="4513953"/>
          </a:xfrm>
          <a:prstGeom prst="rect">
            <a:avLst/>
          </a:prstGeom>
        </p:spPr>
      </p:pic>
      <p:sp>
        <p:nvSpPr>
          <p:cNvPr id="2" name="Text Placeholder 1"/>
          <p:cNvSpPr>
            <a:spLocks noGrp="1"/>
          </p:cNvSpPr>
          <p:nvPr>
            <p:ph type="body" sz="quarter" idx="11"/>
          </p:nvPr>
        </p:nvSpPr>
        <p:spPr>
          <a:xfrm>
            <a:off x="1528260" y="138023"/>
            <a:ext cx="7615740" cy="1024205"/>
          </a:xfrm>
        </p:spPr>
        <p:txBody>
          <a:bodyPr>
            <a:normAutofit fontScale="92500" lnSpcReduction="10000"/>
          </a:bodyPr>
          <a:lstStyle/>
          <a:p>
            <a:r>
              <a:rPr lang="en-GB" dirty="0"/>
              <a:t>Scottish Practice Management Development Network</a:t>
            </a:r>
            <a:endParaRPr lang="en-US" dirty="0"/>
          </a:p>
        </p:txBody>
      </p:sp>
      <p:sp>
        <p:nvSpPr>
          <p:cNvPr id="11" name="Rectangle 10">
            <a:extLst>
              <a:ext uri="{FF2B5EF4-FFF2-40B4-BE49-F238E27FC236}">
                <a16:creationId xmlns:a16="http://schemas.microsoft.com/office/drawing/2014/main" id="{714AB5ED-452B-4EFA-B90C-BB61FB750164}"/>
              </a:ext>
            </a:extLst>
          </p:cNvPr>
          <p:cNvSpPr/>
          <p:nvPr/>
        </p:nvSpPr>
        <p:spPr>
          <a:xfrm>
            <a:off x="564166" y="3063141"/>
            <a:ext cx="8015668" cy="1754326"/>
          </a:xfrm>
          <a:prstGeom prst="rect">
            <a:avLst/>
          </a:prstGeom>
          <a:noFill/>
        </p:spPr>
        <p:txBody>
          <a:bodyPr wrap="square" lIns="91440" tIns="45720" rIns="91440" bIns="45720">
            <a:spAutoFit/>
          </a:bodyPr>
          <a:lstStyle/>
          <a:p>
            <a:pPr algn="r"/>
            <a:endParaRPr lang="en-US" sz="2800" b="1" cap="none" spc="0" dirty="0">
              <a:ln w="0"/>
              <a:solidFill>
                <a:schemeClr val="tx2">
                  <a:lumMod val="75000"/>
                </a:schemeClr>
              </a:solidFill>
              <a:effectLst>
                <a:outerShdw blurRad="38100" dist="25400" dir="5400000" algn="ctr" rotWithShape="0">
                  <a:srgbClr val="6E747A">
                    <a:alpha val="43000"/>
                  </a:srgbClr>
                </a:outerShdw>
              </a:effectLst>
            </a:endParaRPr>
          </a:p>
          <a:p>
            <a:pPr algn="r"/>
            <a:r>
              <a:rPr lang="en-US" sz="4000" b="1" dirty="0">
                <a:ln w="0"/>
                <a:solidFill>
                  <a:schemeClr val="bg1"/>
                </a:solidFill>
                <a:effectLst>
                  <a:outerShdw blurRad="38100" dist="25400" dir="5400000" algn="ctr" rotWithShape="0">
                    <a:srgbClr val="6E747A">
                      <a:alpha val="43000"/>
                    </a:srgbClr>
                  </a:outerShdw>
                </a:effectLst>
              </a:rPr>
              <a:t>Teamwork and Communication: </a:t>
            </a:r>
          </a:p>
          <a:p>
            <a:pPr algn="r"/>
            <a:r>
              <a:rPr lang="en-US" sz="4000" b="1" dirty="0">
                <a:ln w="0"/>
                <a:solidFill>
                  <a:schemeClr val="bg1"/>
                </a:solidFill>
                <a:effectLst>
                  <a:outerShdw blurRad="38100" dist="25400" dir="5400000" algn="ctr" rotWithShape="0">
                    <a:srgbClr val="6E747A">
                      <a:alpha val="43000"/>
                    </a:srgbClr>
                  </a:outerShdw>
                </a:effectLst>
              </a:rPr>
              <a:t>It’s all in a Huddle</a:t>
            </a:r>
          </a:p>
        </p:txBody>
      </p:sp>
    </p:spTree>
    <p:extLst>
      <p:ext uri="{BB962C8B-B14F-4D97-AF65-F5344CB8AC3E}">
        <p14:creationId xmlns:p14="http://schemas.microsoft.com/office/powerpoint/2010/main" val="1500805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F6C842-9321-497D-95BA-7571EF6657C4}"/>
              </a:ext>
            </a:extLst>
          </p:cNvPr>
          <p:cNvSpPr>
            <a:spLocks noGrp="1"/>
          </p:cNvSpPr>
          <p:nvPr>
            <p:ph type="body" sz="quarter" idx="10"/>
          </p:nvPr>
        </p:nvSpPr>
        <p:spPr>
          <a:xfrm>
            <a:off x="765222" y="541987"/>
            <a:ext cx="7684786" cy="3364696"/>
          </a:xfrm>
          <a:prstGeom prst="wedgeEllipseCallout">
            <a:avLst>
              <a:gd name="adj1" fmla="val -25719"/>
              <a:gd name="adj2" fmla="val 8014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gn="ctr">
              <a:buNone/>
            </a:pPr>
            <a:r>
              <a:rPr lang="en-GB" b="1" dirty="0">
                <a:solidFill>
                  <a:schemeClr val="bg1"/>
                </a:solidFill>
                <a:effectLst/>
                <a:latin typeface="Source Sans Pro Light" panose="020B0403030403020204" pitchFamily="34" charset="0"/>
                <a:ea typeface="MS Mincho" panose="02020609040205080304" pitchFamily="49" charset="-128"/>
                <a:cs typeface="Times New Roman" panose="02020603050405020304" pitchFamily="18" charset="0"/>
              </a:rPr>
              <a:t>Hugely improved communication,  things like everyone knowing if a team is short staffed or if someone isn’t feeling well etc. then we can support each other</a:t>
            </a:r>
            <a:endParaRPr lang="en-GB" dirty="0">
              <a:solidFill>
                <a:schemeClr val="bg1"/>
              </a:solidFill>
              <a:effectLst/>
              <a:ea typeface="MS Mincho" panose="02020609040205080304" pitchFamily="49" charset="-128"/>
              <a:cs typeface="Times New Roman" panose="02020603050405020304" pitchFamily="18" charset="0"/>
            </a:endParaRPr>
          </a:p>
          <a:p>
            <a:pPr algn="ctr">
              <a:spcAft>
                <a:spcPts val="0"/>
              </a:spcAft>
            </a:pPr>
            <a:r>
              <a:rPr lang="en-GB" sz="1200" dirty="0">
                <a:effectLst/>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347289678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CB3E77-8294-41C5-B1EB-57C27455BC50}"/>
              </a:ext>
            </a:extLst>
          </p:cNvPr>
          <p:cNvSpPr>
            <a:spLocks noGrp="1"/>
          </p:cNvSpPr>
          <p:nvPr>
            <p:ph type="body" sz="quarter" idx="10"/>
          </p:nvPr>
        </p:nvSpPr>
        <p:spPr/>
        <p:txBody>
          <a:bodyPr/>
          <a:lstStyle/>
          <a:p>
            <a:r>
              <a:rPr lang="en-GB" dirty="0"/>
              <a:t>Start of pandemic</a:t>
            </a:r>
          </a:p>
          <a:p>
            <a:r>
              <a:rPr lang="en-GB" dirty="0"/>
              <a:t>To disseminate information</a:t>
            </a:r>
          </a:p>
          <a:p>
            <a:r>
              <a:rPr lang="en-GB" dirty="0"/>
              <a:t>Initially daily at 8:20am</a:t>
            </a:r>
          </a:p>
          <a:p>
            <a:r>
              <a:rPr lang="en-GB" dirty="0"/>
              <a:t>Everyone in building</a:t>
            </a:r>
          </a:p>
          <a:p>
            <a:r>
              <a:rPr lang="en-GB" dirty="0"/>
              <a:t>Word of mouth or added to daily diary</a:t>
            </a:r>
          </a:p>
          <a:p>
            <a:pPr marL="0" indent="0">
              <a:buNone/>
            </a:pPr>
            <a:endParaRPr lang="en-GB" dirty="0"/>
          </a:p>
        </p:txBody>
      </p:sp>
      <p:sp>
        <p:nvSpPr>
          <p:cNvPr id="3" name="Text Placeholder 2">
            <a:extLst>
              <a:ext uri="{FF2B5EF4-FFF2-40B4-BE49-F238E27FC236}">
                <a16:creationId xmlns:a16="http://schemas.microsoft.com/office/drawing/2014/main" id="{89146207-FE05-4295-9DAA-C06A82B9D9A2}"/>
              </a:ext>
            </a:extLst>
          </p:cNvPr>
          <p:cNvSpPr>
            <a:spLocks noGrp="1"/>
          </p:cNvSpPr>
          <p:nvPr>
            <p:ph type="body" sz="quarter" idx="11"/>
          </p:nvPr>
        </p:nvSpPr>
        <p:spPr/>
        <p:txBody>
          <a:bodyPr>
            <a:normAutofit fontScale="92500" lnSpcReduction="20000"/>
          </a:bodyPr>
          <a:lstStyle/>
          <a:p>
            <a:r>
              <a:rPr lang="en-GB" dirty="0"/>
              <a:t>Millhill Surgery</a:t>
            </a:r>
          </a:p>
        </p:txBody>
      </p:sp>
    </p:spTree>
    <p:extLst>
      <p:ext uri="{BB962C8B-B14F-4D97-AF65-F5344CB8AC3E}">
        <p14:creationId xmlns:p14="http://schemas.microsoft.com/office/powerpoint/2010/main" val="28872993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60A638-310A-4D24-9C44-1DE3646E379E}"/>
              </a:ext>
            </a:extLst>
          </p:cNvPr>
          <p:cNvSpPr>
            <a:spLocks noGrp="1"/>
          </p:cNvSpPr>
          <p:nvPr>
            <p:ph type="body" sz="quarter" idx="10"/>
          </p:nvPr>
        </p:nvSpPr>
        <p:spPr/>
        <p:txBody>
          <a:bodyPr>
            <a:normAutofit/>
          </a:bodyPr>
          <a:lstStyle/>
          <a:p>
            <a:r>
              <a:rPr lang="en-GB" dirty="0"/>
              <a:t>Agenda</a:t>
            </a:r>
          </a:p>
          <a:p>
            <a:pPr lvl="1"/>
            <a:r>
              <a:rPr lang="en-GB" dirty="0"/>
              <a:t>Covid updates</a:t>
            </a:r>
          </a:p>
          <a:p>
            <a:pPr lvl="1"/>
            <a:r>
              <a:rPr lang="en-GB" dirty="0"/>
              <a:t>What’s going well</a:t>
            </a:r>
          </a:p>
          <a:p>
            <a:pPr lvl="1"/>
            <a:r>
              <a:rPr lang="en-GB" dirty="0"/>
              <a:t>What’s not going so well</a:t>
            </a:r>
          </a:p>
          <a:p>
            <a:pPr lvl="1"/>
            <a:r>
              <a:rPr lang="en-GB" dirty="0"/>
              <a:t>How can we make it better for patients and staff</a:t>
            </a:r>
          </a:p>
          <a:p>
            <a:endParaRPr lang="en-GB" dirty="0"/>
          </a:p>
        </p:txBody>
      </p:sp>
      <p:sp>
        <p:nvSpPr>
          <p:cNvPr id="3" name="Text Placeholder 2">
            <a:extLst>
              <a:ext uri="{FF2B5EF4-FFF2-40B4-BE49-F238E27FC236}">
                <a16:creationId xmlns:a16="http://schemas.microsoft.com/office/drawing/2014/main" id="{2281D46B-6294-4404-ADA2-DB72052AD241}"/>
              </a:ext>
            </a:extLst>
          </p:cNvPr>
          <p:cNvSpPr>
            <a:spLocks noGrp="1"/>
          </p:cNvSpPr>
          <p:nvPr>
            <p:ph type="body" sz="quarter" idx="11"/>
          </p:nvPr>
        </p:nvSpPr>
        <p:spPr/>
        <p:txBody>
          <a:bodyPr>
            <a:normAutofit fontScale="92500" lnSpcReduction="20000"/>
          </a:bodyPr>
          <a:lstStyle/>
          <a:p>
            <a:endParaRPr lang="en-GB"/>
          </a:p>
        </p:txBody>
      </p:sp>
    </p:spTree>
    <p:extLst>
      <p:ext uri="{BB962C8B-B14F-4D97-AF65-F5344CB8AC3E}">
        <p14:creationId xmlns:p14="http://schemas.microsoft.com/office/powerpoint/2010/main" val="41184386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F6C842-9321-497D-95BA-7571EF6657C4}"/>
              </a:ext>
            </a:extLst>
          </p:cNvPr>
          <p:cNvSpPr>
            <a:spLocks noGrp="1"/>
          </p:cNvSpPr>
          <p:nvPr>
            <p:ph type="body" sz="quarter" idx="10"/>
          </p:nvPr>
        </p:nvSpPr>
        <p:spPr>
          <a:xfrm>
            <a:off x="765222" y="541987"/>
            <a:ext cx="7684786" cy="3364696"/>
          </a:xfrm>
          <a:prstGeom prst="wedgeEllipseCallout">
            <a:avLst>
              <a:gd name="adj1" fmla="val -25719"/>
              <a:gd name="adj2" fmla="val 8014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gn="ctr">
              <a:buNone/>
            </a:pPr>
            <a:r>
              <a:rPr lang="en-GB" b="1" dirty="0">
                <a:solidFill>
                  <a:schemeClr val="bg1"/>
                </a:solidFill>
                <a:latin typeface="Source Sans Pro Light" panose="020B0403030403020204" pitchFamily="34" charset="0"/>
                <a:ea typeface="MS Mincho" panose="02020609040205080304" pitchFamily="49" charset="-128"/>
                <a:cs typeface="Times New Roman" panose="02020603050405020304" pitchFamily="18" charset="0"/>
              </a:rPr>
              <a:t>Communication improved and a feeling of worth by the staff being in a position to put forward their ideas and see them actioned.</a:t>
            </a:r>
          </a:p>
        </p:txBody>
      </p:sp>
    </p:spTree>
    <p:extLst>
      <p:ext uri="{BB962C8B-B14F-4D97-AF65-F5344CB8AC3E}">
        <p14:creationId xmlns:p14="http://schemas.microsoft.com/office/powerpoint/2010/main" val="40035575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236868-EB13-4577-AD1F-DCBA0073D1C0}"/>
              </a:ext>
            </a:extLst>
          </p:cNvPr>
          <p:cNvPicPr>
            <a:picLocks noChangeAspect="1"/>
          </p:cNvPicPr>
          <p:nvPr/>
        </p:nvPicPr>
        <p:blipFill>
          <a:blip r:embed="rId3"/>
          <a:stretch>
            <a:fillRect/>
          </a:stretch>
        </p:blipFill>
        <p:spPr>
          <a:xfrm>
            <a:off x="0" y="402708"/>
            <a:ext cx="9144000" cy="4488270"/>
          </a:xfrm>
          <a:prstGeom prst="rect">
            <a:avLst/>
          </a:prstGeom>
        </p:spPr>
      </p:pic>
    </p:spTree>
    <p:extLst>
      <p:ext uri="{BB962C8B-B14F-4D97-AF65-F5344CB8AC3E}">
        <p14:creationId xmlns:p14="http://schemas.microsoft.com/office/powerpoint/2010/main" val="5554870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3C5DB1-62C0-4DC3-B36B-D81C5F97F527}"/>
              </a:ext>
            </a:extLst>
          </p:cNvPr>
          <p:cNvSpPr>
            <a:spLocks noGrp="1"/>
          </p:cNvSpPr>
          <p:nvPr>
            <p:ph type="body" sz="quarter" idx="10"/>
          </p:nvPr>
        </p:nvSpPr>
        <p:spPr>
          <a:xfrm>
            <a:off x="4572000" y="957613"/>
            <a:ext cx="4335208" cy="3364696"/>
          </a:xfrm>
        </p:spPr>
        <p:txBody>
          <a:bodyPr>
            <a:normAutofit fontScale="92500" lnSpcReduction="10000"/>
          </a:bodyPr>
          <a:lstStyle/>
          <a:p>
            <a:r>
              <a:rPr lang="en-GB" dirty="0"/>
              <a:t>Standard format</a:t>
            </a:r>
          </a:p>
          <a:p>
            <a:r>
              <a:rPr lang="en-GB" dirty="0"/>
              <a:t>Set time and location</a:t>
            </a:r>
          </a:p>
          <a:p>
            <a:r>
              <a:rPr lang="en-GB" dirty="0"/>
              <a:t>Standard operating procedures</a:t>
            </a:r>
          </a:p>
          <a:p>
            <a:r>
              <a:rPr lang="en-GB" dirty="0"/>
              <a:t>Keep them brief</a:t>
            </a:r>
          </a:p>
          <a:p>
            <a:r>
              <a:rPr lang="en-GB" dirty="0"/>
              <a:t>Think about participants</a:t>
            </a:r>
          </a:p>
          <a:p>
            <a:endParaRPr lang="en-GB" dirty="0"/>
          </a:p>
        </p:txBody>
      </p:sp>
      <p:pic>
        <p:nvPicPr>
          <p:cNvPr id="4" name="Picture 3">
            <a:extLst>
              <a:ext uri="{FF2B5EF4-FFF2-40B4-BE49-F238E27FC236}">
                <a16:creationId xmlns:a16="http://schemas.microsoft.com/office/drawing/2014/main" id="{63ACD5D3-020F-4141-96DD-43D5DDDAAAE3}"/>
              </a:ext>
            </a:extLst>
          </p:cNvPr>
          <p:cNvPicPr>
            <a:picLocks noChangeAspect="1"/>
          </p:cNvPicPr>
          <p:nvPr/>
        </p:nvPicPr>
        <p:blipFill rotWithShape="1">
          <a:blip r:embed="rId3"/>
          <a:srcRect l="9634" r="9651"/>
          <a:stretch/>
        </p:blipFill>
        <p:spPr>
          <a:xfrm>
            <a:off x="0" y="427703"/>
            <a:ext cx="4093666" cy="4424516"/>
          </a:xfrm>
          <a:prstGeom prst="rect">
            <a:avLst/>
          </a:prstGeom>
        </p:spPr>
      </p:pic>
    </p:spTree>
    <p:extLst>
      <p:ext uri="{BB962C8B-B14F-4D97-AF65-F5344CB8AC3E}">
        <p14:creationId xmlns:p14="http://schemas.microsoft.com/office/powerpoint/2010/main" val="2385922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481549-D5AD-405A-BEB5-5F492D2BB1EB}"/>
              </a:ext>
            </a:extLst>
          </p:cNvPr>
          <p:cNvPicPr>
            <a:picLocks noChangeAspect="1"/>
          </p:cNvPicPr>
          <p:nvPr/>
        </p:nvPicPr>
        <p:blipFill>
          <a:blip r:embed="rId3"/>
          <a:stretch>
            <a:fillRect/>
          </a:stretch>
        </p:blipFill>
        <p:spPr>
          <a:xfrm>
            <a:off x="1456890" y="483575"/>
            <a:ext cx="6230219" cy="4486901"/>
          </a:xfrm>
          <a:prstGeom prst="rect">
            <a:avLst/>
          </a:prstGeom>
        </p:spPr>
      </p:pic>
    </p:spTree>
    <p:extLst>
      <p:ext uri="{BB962C8B-B14F-4D97-AF65-F5344CB8AC3E}">
        <p14:creationId xmlns:p14="http://schemas.microsoft.com/office/powerpoint/2010/main" val="37862338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2F6B27-BC3D-49FE-B0DA-41A7F31EFE61}"/>
              </a:ext>
            </a:extLst>
          </p:cNvPr>
          <p:cNvPicPr>
            <a:picLocks noChangeAspect="1"/>
          </p:cNvPicPr>
          <p:nvPr/>
        </p:nvPicPr>
        <p:blipFill>
          <a:blip r:embed="rId3"/>
          <a:stretch>
            <a:fillRect/>
          </a:stretch>
        </p:blipFill>
        <p:spPr>
          <a:xfrm>
            <a:off x="1475943" y="1423827"/>
            <a:ext cx="6192114" cy="2295845"/>
          </a:xfrm>
          <a:prstGeom prst="rect">
            <a:avLst/>
          </a:prstGeom>
        </p:spPr>
      </p:pic>
    </p:spTree>
    <p:extLst>
      <p:ext uri="{BB962C8B-B14F-4D97-AF65-F5344CB8AC3E}">
        <p14:creationId xmlns:p14="http://schemas.microsoft.com/office/powerpoint/2010/main" val="22663845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3C5DB1-62C0-4DC3-B36B-D81C5F97F527}"/>
              </a:ext>
            </a:extLst>
          </p:cNvPr>
          <p:cNvSpPr>
            <a:spLocks noGrp="1"/>
          </p:cNvSpPr>
          <p:nvPr>
            <p:ph type="body" sz="quarter" idx="10"/>
          </p:nvPr>
        </p:nvSpPr>
        <p:spPr>
          <a:xfrm>
            <a:off x="4572000" y="957613"/>
            <a:ext cx="4335208" cy="3364696"/>
          </a:xfrm>
        </p:spPr>
        <p:txBody>
          <a:bodyPr>
            <a:normAutofit fontScale="92500" lnSpcReduction="10000"/>
          </a:bodyPr>
          <a:lstStyle/>
          <a:p>
            <a:r>
              <a:rPr lang="en-GB" dirty="0"/>
              <a:t>Standard format</a:t>
            </a:r>
          </a:p>
          <a:p>
            <a:r>
              <a:rPr lang="en-GB" dirty="0"/>
              <a:t>Set time and location</a:t>
            </a:r>
          </a:p>
          <a:p>
            <a:r>
              <a:rPr lang="en-GB" dirty="0"/>
              <a:t>Standard operating procedures</a:t>
            </a:r>
          </a:p>
          <a:p>
            <a:r>
              <a:rPr lang="en-GB" dirty="0"/>
              <a:t>Keep them brief</a:t>
            </a:r>
          </a:p>
          <a:p>
            <a:r>
              <a:rPr lang="en-GB" dirty="0"/>
              <a:t>Think about participants</a:t>
            </a:r>
          </a:p>
          <a:p>
            <a:endParaRPr lang="en-GB" dirty="0"/>
          </a:p>
        </p:txBody>
      </p:sp>
      <p:pic>
        <p:nvPicPr>
          <p:cNvPr id="4" name="Picture 3">
            <a:extLst>
              <a:ext uri="{FF2B5EF4-FFF2-40B4-BE49-F238E27FC236}">
                <a16:creationId xmlns:a16="http://schemas.microsoft.com/office/drawing/2014/main" id="{63ACD5D3-020F-4141-96DD-43D5DDDAAAE3}"/>
              </a:ext>
            </a:extLst>
          </p:cNvPr>
          <p:cNvPicPr>
            <a:picLocks noChangeAspect="1"/>
          </p:cNvPicPr>
          <p:nvPr/>
        </p:nvPicPr>
        <p:blipFill rotWithShape="1">
          <a:blip r:embed="rId3"/>
          <a:srcRect l="9634" r="9651"/>
          <a:stretch/>
        </p:blipFill>
        <p:spPr>
          <a:xfrm>
            <a:off x="0" y="427703"/>
            <a:ext cx="4093666" cy="4424516"/>
          </a:xfrm>
          <a:prstGeom prst="rect">
            <a:avLst/>
          </a:prstGeom>
        </p:spPr>
      </p:pic>
    </p:spTree>
    <p:extLst>
      <p:ext uri="{BB962C8B-B14F-4D97-AF65-F5344CB8AC3E}">
        <p14:creationId xmlns:p14="http://schemas.microsoft.com/office/powerpoint/2010/main" val="8786339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6E5A8-2BEE-4BAB-9788-BAA513B15158}"/>
              </a:ext>
            </a:extLst>
          </p:cNvPr>
          <p:cNvSpPr>
            <a:spLocks noGrp="1"/>
          </p:cNvSpPr>
          <p:nvPr>
            <p:ph type="body" sz="quarter" idx="10"/>
          </p:nvPr>
        </p:nvSpPr>
        <p:spPr>
          <a:xfrm>
            <a:off x="4572000" y="1260606"/>
            <a:ext cx="4172975" cy="2773457"/>
          </a:xfrm>
        </p:spPr>
        <p:txBody>
          <a:bodyPr>
            <a:normAutofit fontScale="92500"/>
          </a:bodyPr>
          <a:lstStyle/>
          <a:p>
            <a:r>
              <a:rPr lang="en-GB" dirty="0"/>
              <a:t>Getting people to stop</a:t>
            </a:r>
          </a:p>
          <a:p>
            <a:r>
              <a:rPr lang="en-GB" dirty="0"/>
              <a:t>Yet another meeting!!</a:t>
            </a:r>
          </a:p>
          <a:p>
            <a:r>
              <a:rPr lang="en-GB" dirty="0"/>
              <a:t>Difficult to demonstrate benefits</a:t>
            </a:r>
          </a:p>
          <a:p>
            <a:r>
              <a:rPr lang="en-GB" dirty="0"/>
              <a:t>Getting off topic</a:t>
            </a:r>
          </a:p>
        </p:txBody>
      </p:sp>
      <p:pic>
        <p:nvPicPr>
          <p:cNvPr id="7" name="Picture 6">
            <a:extLst>
              <a:ext uri="{FF2B5EF4-FFF2-40B4-BE49-F238E27FC236}">
                <a16:creationId xmlns:a16="http://schemas.microsoft.com/office/drawing/2014/main" id="{A3187FB7-A3B8-4630-B854-6F341C04FD83}"/>
              </a:ext>
            </a:extLst>
          </p:cNvPr>
          <p:cNvPicPr>
            <a:picLocks noChangeAspect="1"/>
          </p:cNvPicPr>
          <p:nvPr/>
        </p:nvPicPr>
        <p:blipFill rotWithShape="1">
          <a:blip r:embed="rId3"/>
          <a:srcRect l="12907" r="27956"/>
          <a:stretch/>
        </p:blipFill>
        <p:spPr>
          <a:xfrm>
            <a:off x="0" y="353961"/>
            <a:ext cx="4321278" cy="4586749"/>
          </a:xfrm>
          <a:prstGeom prst="rect">
            <a:avLst/>
          </a:prstGeom>
        </p:spPr>
      </p:pic>
    </p:spTree>
    <p:extLst>
      <p:ext uri="{BB962C8B-B14F-4D97-AF65-F5344CB8AC3E}">
        <p14:creationId xmlns:p14="http://schemas.microsoft.com/office/powerpoint/2010/main" val="12465054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495E9-1CC6-4F38-9DF5-0FF46F6117E9}"/>
              </a:ext>
            </a:extLst>
          </p:cNvPr>
          <p:cNvSpPr>
            <a:spLocks noGrp="1"/>
          </p:cNvSpPr>
          <p:nvPr>
            <p:ph type="body" sz="quarter" idx="10"/>
          </p:nvPr>
        </p:nvSpPr>
        <p:spPr>
          <a:xfrm>
            <a:off x="4572000" y="974588"/>
            <a:ext cx="3878008" cy="3364696"/>
          </a:xfrm>
        </p:spPr>
        <p:txBody>
          <a:bodyPr>
            <a:normAutofit fontScale="92500"/>
          </a:bodyPr>
          <a:lstStyle/>
          <a:p>
            <a:r>
              <a:rPr lang="en-GB" dirty="0"/>
              <a:t>What are huddles?</a:t>
            </a:r>
          </a:p>
          <a:p>
            <a:r>
              <a:rPr lang="en-GB" dirty="0"/>
              <a:t>Why huddle?</a:t>
            </a:r>
          </a:p>
          <a:p>
            <a:r>
              <a:rPr lang="en-GB" dirty="0"/>
              <a:t>Case studies</a:t>
            </a:r>
          </a:p>
          <a:p>
            <a:r>
              <a:rPr lang="en-GB" dirty="0"/>
              <a:t>Tips to start huddles</a:t>
            </a:r>
          </a:p>
          <a:p>
            <a:r>
              <a:rPr lang="en-GB" dirty="0"/>
              <a:t>Overcoming challenges</a:t>
            </a:r>
          </a:p>
          <a:p>
            <a:endParaRPr lang="en-GB" dirty="0"/>
          </a:p>
          <a:p>
            <a:endParaRPr lang="en-GB" dirty="0"/>
          </a:p>
        </p:txBody>
      </p:sp>
      <p:pic>
        <p:nvPicPr>
          <p:cNvPr id="7" name="Picture 6">
            <a:extLst>
              <a:ext uri="{FF2B5EF4-FFF2-40B4-BE49-F238E27FC236}">
                <a16:creationId xmlns:a16="http://schemas.microsoft.com/office/drawing/2014/main" id="{4DD906E2-676B-4B10-B9CA-5693D365465C}"/>
              </a:ext>
            </a:extLst>
          </p:cNvPr>
          <p:cNvPicPr>
            <a:picLocks noChangeAspect="1"/>
          </p:cNvPicPr>
          <p:nvPr/>
        </p:nvPicPr>
        <p:blipFill rotWithShape="1">
          <a:blip r:embed="rId3"/>
          <a:srcRect l="33714" t="8434" r="6152" b="7481"/>
          <a:stretch/>
        </p:blipFill>
        <p:spPr>
          <a:xfrm>
            <a:off x="0" y="324465"/>
            <a:ext cx="4085042" cy="4675238"/>
          </a:xfrm>
          <a:prstGeom prst="rect">
            <a:avLst/>
          </a:prstGeom>
        </p:spPr>
      </p:pic>
    </p:spTree>
    <p:extLst>
      <p:ext uri="{BB962C8B-B14F-4D97-AF65-F5344CB8AC3E}">
        <p14:creationId xmlns:p14="http://schemas.microsoft.com/office/powerpoint/2010/main" val="34345723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E62C38-E408-480D-8494-7040A8CD09A1}"/>
              </a:ext>
            </a:extLst>
          </p:cNvPr>
          <p:cNvPicPr>
            <a:picLocks noChangeAspect="1"/>
          </p:cNvPicPr>
          <p:nvPr/>
        </p:nvPicPr>
        <p:blipFill rotWithShape="1">
          <a:blip r:embed="rId3"/>
          <a:srcRect l="12500" t="7168" r="12500" b="3369"/>
          <a:stretch/>
        </p:blipFill>
        <p:spPr>
          <a:xfrm>
            <a:off x="0" y="368710"/>
            <a:ext cx="9144000" cy="4601496"/>
          </a:xfrm>
          <a:prstGeom prst="rect">
            <a:avLst/>
          </a:prstGeom>
        </p:spPr>
      </p:pic>
    </p:spTree>
    <p:extLst>
      <p:ext uri="{BB962C8B-B14F-4D97-AF65-F5344CB8AC3E}">
        <p14:creationId xmlns:p14="http://schemas.microsoft.com/office/powerpoint/2010/main" val="357688828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BC0067-DCEA-4940-904C-95A478036A71}"/>
              </a:ext>
            </a:extLst>
          </p:cNvPr>
          <p:cNvSpPr>
            <a:spLocks noGrp="1"/>
          </p:cNvSpPr>
          <p:nvPr>
            <p:ph type="body" sz="quarter" idx="10"/>
          </p:nvPr>
        </p:nvSpPr>
        <p:spPr>
          <a:xfrm>
            <a:off x="765222" y="870155"/>
            <a:ext cx="7684786" cy="3843639"/>
          </a:xfrm>
        </p:spPr>
        <p:txBody>
          <a:bodyPr/>
          <a:lstStyle/>
          <a:p>
            <a:pPr marL="0" lvl="0" indent="0">
              <a:spcBef>
                <a:spcPts val="0"/>
              </a:spcBef>
              <a:buNone/>
              <a:defRPr/>
            </a:pPr>
            <a:endParaRPr lang="en-GB" dirty="0">
              <a:solidFill>
                <a:prstClr val="black"/>
              </a:solidFill>
              <a:latin typeface="Calibri" panose="020F0502020204030204"/>
            </a:endParaRPr>
          </a:p>
          <a:p>
            <a:pPr marL="0" lvl="0" indent="0">
              <a:spcBef>
                <a:spcPts val="0"/>
              </a:spcBef>
              <a:buNone/>
              <a:defRPr/>
            </a:pPr>
            <a:r>
              <a:rPr lang="en-GB" dirty="0" err="1">
                <a:solidFill>
                  <a:prstClr val="black"/>
                </a:solidFill>
                <a:latin typeface="Calibri" panose="020F0502020204030204"/>
                <a:hlinkClick r:id="rId3"/>
              </a:rPr>
              <a:t>tracey.crickett@nhs.scot</a:t>
            </a:r>
            <a:endParaRPr lang="en-GB" dirty="0">
              <a:solidFill>
                <a:prstClr val="black"/>
              </a:solidFill>
              <a:latin typeface="Calibri" panose="020F0502020204030204"/>
            </a:endParaRPr>
          </a:p>
          <a:p>
            <a:pPr marL="0" lvl="0" indent="0">
              <a:spcBef>
                <a:spcPts val="0"/>
              </a:spcBef>
              <a:buNone/>
              <a:defRPr/>
            </a:pPr>
            <a:endParaRPr lang="en-GB" dirty="0">
              <a:solidFill>
                <a:prstClr val="black"/>
              </a:solidFill>
              <a:latin typeface="Calibri" panose="020F0502020204030204"/>
            </a:endParaRPr>
          </a:p>
          <a:p>
            <a:pPr marL="0" lvl="0" indent="0">
              <a:spcBef>
                <a:spcPts val="0"/>
              </a:spcBef>
              <a:buNone/>
              <a:defRPr/>
            </a:pPr>
            <a:endParaRPr lang="en-GB" dirty="0">
              <a:solidFill>
                <a:prstClr val="black"/>
              </a:solidFill>
              <a:latin typeface="Calibri" panose="020F0502020204030204"/>
            </a:endParaRPr>
          </a:p>
          <a:p>
            <a:pPr marL="0" lvl="0" indent="0">
              <a:spcBef>
                <a:spcPts val="0"/>
              </a:spcBef>
              <a:buNone/>
              <a:defRPr/>
            </a:pPr>
            <a:r>
              <a:rPr lang="en-GB" dirty="0">
                <a:solidFill>
                  <a:prstClr val="black"/>
                </a:solidFill>
                <a:latin typeface="Calibri" panose="020F0502020204030204"/>
                <a:hlinkClick r:id="rId4"/>
              </a:rPr>
              <a:t>https://www.scotlanddeanery.nhs.scot/your-development/practice-manager-development/</a:t>
            </a:r>
            <a:endParaRPr lang="en-GB" dirty="0">
              <a:solidFill>
                <a:prstClr val="black"/>
              </a:solidFill>
              <a:latin typeface="Calibri" panose="020F0502020204030204"/>
            </a:endParaRPr>
          </a:p>
          <a:p>
            <a:pPr marL="0" lvl="0" indent="0">
              <a:spcBef>
                <a:spcPts val="0"/>
              </a:spcBef>
              <a:buNone/>
              <a:defRPr/>
            </a:pPr>
            <a:endParaRPr lang="en-GB" dirty="0">
              <a:solidFill>
                <a:prstClr val="black"/>
              </a:solidFill>
              <a:latin typeface="Calibri" panose="020F0502020204030204"/>
            </a:endParaRPr>
          </a:p>
          <a:p>
            <a:pPr marL="0" lvl="0" indent="0">
              <a:spcBef>
                <a:spcPts val="0"/>
              </a:spcBef>
              <a:buNone/>
              <a:defRPr/>
            </a:pPr>
            <a:endParaRPr lang="en-GB" dirty="0">
              <a:solidFill>
                <a:prstClr val="black"/>
              </a:solidFill>
              <a:latin typeface="Calibri" panose="020F0502020204030204"/>
            </a:endParaRPr>
          </a:p>
          <a:p>
            <a:endParaRPr lang="en-GB" dirty="0"/>
          </a:p>
        </p:txBody>
      </p:sp>
    </p:spTree>
    <p:extLst>
      <p:ext uri="{BB962C8B-B14F-4D97-AF65-F5344CB8AC3E}">
        <p14:creationId xmlns:p14="http://schemas.microsoft.com/office/powerpoint/2010/main" val="22097728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D33110-C824-42A2-8BA9-37C733CC24E7}"/>
              </a:ext>
            </a:extLst>
          </p:cNvPr>
          <p:cNvSpPr>
            <a:spLocks noGrp="1"/>
          </p:cNvSpPr>
          <p:nvPr>
            <p:ph type="body" sz="quarter" idx="10"/>
          </p:nvPr>
        </p:nvSpPr>
        <p:spPr>
          <a:xfrm>
            <a:off x="4571999" y="1751839"/>
            <a:ext cx="4067789" cy="1980064"/>
          </a:xfrm>
        </p:spPr>
        <p:txBody>
          <a:bodyPr>
            <a:normAutofit fontScale="92500"/>
          </a:bodyPr>
          <a:lstStyle/>
          <a:p>
            <a:r>
              <a:rPr lang="en-GB" dirty="0"/>
              <a:t>Short, snappy</a:t>
            </a:r>
          </a:p>
          <a:p>
            <a:r>
              <a:rPr lang="en-GB" dirty="0"/>
              <a:t>Gathering of team</a:t>
            </a:r>
          </a:p>
          <a:p>
            <a:r>
              <a:rPr lang="en-GB" dirty="0"/>
              <a:t>High interactive style</a:t>
            </a:r>
          </a:p>
        </p:txBody>
      </p:sp>
      <p:pic>
        <p:nvPicPr>
          <p:cNvPr id="5" name="Picture 4">
            <a:extLst>
              <a:ext uri="{FF2B5EF4-FFF2-40B4-BE49-F238E27FC236}">
                <a16:creationId xmlns:a16="http://schemas.microsoft.com/office/drawing/2014/main" id="{2C22C7DA-73E8-42C2-867C-907AADBECE11}"/>
              </a:ext>
            </a:extLst>
          </p:cNvPr>
          <p:cNvPicPr>
            <a:picLocks noChangeAspect="1"/>
          </p:cNvPicPr>
          <p:nvPr/>
        </p:nvPicPr>
        <p:blipFill rotWithShape="1">
          <a:blip r:embed="rId3"/>
          <a:srcRect l="48432" t="8355" r="1" b="5409"/>
          <a:stretch/>
        </p:blipFill>
        <p:spPr>
          <a:xfrm>
            <a:off x="1109" y="309717"/>
            <a:ext cx="4246426" cy="4675238"/>
          </a:xfrm>
          <a:prstGeom prst="rect">
            <a:avLst/>
          </a:prstGeom>
        </p:spPr>
      </p:pic>
    </p:spTree>
    <p:extLst>
      <p:ext uri="{BB962C8B-B14F-4D97-AF65-F5344CB8AC3E}">
        <p14:creationId xmlns:p14="http://schemas.microsoft.com/office/powerpoint/2010/main" val="26769188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CEC8C3-E6C0-437E-A8D9-C1C9DE79ABED}"/>
              </a:ext>
            </a:extLst>
          </p:cNvPr>
          <p:cNvSpPr>
            <a:spLocks noGrp="1"/>
          </p:cNvSpPr>
          <p:nvPr>
            <p:ph type="body" sz="quarter" idx="10"/>
          </p:nvPr>
        </p:nvSpPr>
        <p:spPr>
          <a:xfrm>
            <a:off x="765222" y="829340"/>
            <a:ext cx="7684786" cy="3884454"/>
          </a:xfrm>
        </p:spPr>
        <p:txBody>
          <a:bodyPr>
            <a:normAutofit/>
          </a:bodyPr>
          <a:lstStyle/>
          <a:p>
            <a:r>
              <a:rPr lang="en-GB" dirty="0"/>
              <a:t>Focus – on key goals</a:t>
            </a:r>
          </a:p>
          <a:p>
            <a:r>
              <a:rPr lang="en-GB" dirty="0"/>
              <a:t>Clarity – clear, relevant and timely information to help teams perform their daily roles</a:t>
            </a:r>
          </a:p>
          <a:p>
            <a:r>
              <a:rPr lang="en-GB" dirty="0"/>
              <a:t>Commitment – to listen to &amp; act on staff views, ideas, concerns and to feedback progress</a:t>
            </a:r>
          </a:p>
          <a:p>
            <a:endParaRPr lang="en-GB" dirty="0"/>
          </a:p>
          <a:p>
            <a:endParaRPr lang="en-GB" dirty="0"/>
          </a:p>
        </p:txBody>
      </p:sp>
    </p:spTree>
    <p:extLst>
      <p:ext uri="{BB962C8B-B14F-4D97-AF65-F5344CB8AC3E}">
        <p14:creationId xmlns:p14="http://schemas.microsoft.com/office/powerpoint/2010/main" val="116842752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C9A74-4377-415D-8984-49F3A291B90F}"/>
              </a:ext>
            </a:extLst>
          </p:cNvPr>
          <p:cNvSpPr>
            <a:spLocks noGrp="1"/>
          </p:cNvSpPr>
          <p:nvPr>
            <p:ph type="body" sz="quarter" idx="10"/>
          </p:nvPr>
        </p:nvSpPr>
        <p:spPr>
          <a:xfrm>
            <a:off x="4572000" y="972363"/>
            <a:ext cx="3878008" cy="3364696"/>
          </a:xfrm>
        </p:spPr>
        <p:txBody>
          <a:bodyPr/>
          <a:lstStyle/>
          <a:p>
            <a:r>
              <a:rPr lang="en-GB" dirty="0"/>
              <a:t>Communication</a:t>
            </a:r>
          </a:p>
          <a:p>
            <a:r>
              <a:rPr lang="en-GB" dirty="0"/>
              <a:t>Patient Safety</a:t>
            </a:r>
          </a:p>
          <a:p>
            <a:r>
              <a:rPr lang="en-GB" dirty="0"/>
              <a:t>Employee engagement</a:t>
            </a:r>
          </a:p>
          <a:p>
            <a:r>
              <a:rPr lang="en-GB" dirty="0"/>
              <a:t>Celebrate </a:t>
            </a:r>
          </a:p>
          <a:p>
            <a:endParaRPr lang="en-GB" dirty="0"/>
          </a:p>
          <a:p>
            <a:endParaRPr lang="en-GB" dirty="0"/>
          </a:p>
          <a:p>
            <a:endParaRPr lang="en-GB" dirty="0"/>
          </a:p>
        </p:txBody>
      </p:sp>
      <p:pic>
        <p:nvPicPr>
          <p:cNvPr id="7" name="Picture 6">
            <a:extLst>
              <a:ext uri="{FF2B5EF4-FFF2-40B4-BE49-F238E27FC236}">
                <a16:creationId xmlns:a16="http://schemas.microsoft.com/office/drawing/2014/main" id="{6CF12400-02CE-4BDB-B6DD-B2764D374115}"/>
              </a:ext>
            </a:extLst>
          </p:cNvPr>
          <p:cNvPicPr>
            <a:picLocks noChangeAspect="1"/>
          </p:cNvPicPr>
          <p:nvPr/>
        </p:nvPicPr>
        <p:blipFill rotWithShape="1">
          <a:blip r:embed="rId3"/>
          <a:srcRect l="24204" t="8355" r="21147" b="19140"/>
          <a:stretch/>
        </p:blipFill>
        <p:spPr>
          <a:xfrm>
            <a:off x="0" y="324466"/>
            <a:ext cx="4218038" cy="4660490"/>
          </a:xfrm>
          <a:prstGeom prst="rect">
            <a:avLst/>
          </a:prstGeom>
        </p:spPr>
      </p:pic>
    </p:spTree>
    <p:extLst>
      <p:ext uri="{BB962C8B-B14F-4D97-AF65-F5344CB8AC3E}">
        <p14:creationId xmlns:p14="http://schemas.microsoft.com/office/powerpoint/2010/main" val="3722825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F6C842-9321-497D-95BA-7571EF6657C4}"/>
              </a:ext>
            </a:extLst>
          </p:cNvPr>
          <p:cNvSpPr>
            <a:spLocks noGrp="1"/>
          </p:cNvSpPr>
          <p:nvPr>
            <p:ph type="body" sz="quarter" idx="10"/>
          </p:nvPr>
        </p:nvSpPr>
        <p:spPr>
          <a:xfrm>
            <a:off x="765222" y="541987"/>
            <a:ext cx="7684786" cy="3364696"/>
          </a:xfrm>
          <a:prstGeom prst="wedgeEllipseCallout">
            <a:avLst>
              <a:gd name="adj1" fmla="val -25719"/>
              <a:gd name="adj2" fmla="val 8014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indent="0" algn="ctr">
              <a:buNone/>
            </a:pPr>
            <a:r>
              <a:rPr lang="en-GB" sz="2000" b="1" dirty="0">
                <a:solidFill>
                  <a:schemeClr val="bg1"/>
                </a:solidFill>
                <a:latin typeface="Source Sans Pro Light" panose="020B0403030403020204" pitchFamily="34" charset="0"/>
                <a:ea typeface="MS Mincho" panose="02020609040205080304" pitchFamily="49" charset="-128"/>
                <a:cs typeface="Times New Roman" panose="02020603050405020304" pitchFamily="18" charset="0"/>
              </a:rPr>
              <a:t>We hope to encourage other organisations to set up similar morning huddles to improve teamwork and communication. The time spent together is invaluable, not just for improving technical</a:t>
            </a:r>
          </a:p>
          <a:p>
            <a:pPr marL="0" indent="0" algn="ctr">
              <a:buNone/>
            </a:pPr>
            <a:r>
              <a:rPr lang="en-GB" sz="2000" b="1" dirty="0">
                <a:solidFill>
                  <a:schemeClr val="bg1"/>
                </a:solidFill>
                <a:latin typeface="Source Sans Pro Light" panose="020B0403030403020204" pitchFamily="34" charset="0"/>
                <a:ea typeface="MS Mincho" panose="02020609040205080304" pitchFamily="49" charset="-128"/>
                <a:cs typeface="Times New Roman" panose="02020603050405020304" pitchFamily="18" charset="0"/>
              </a:rPr>
              <a:t>aspects of the job, and thereby helping to improve patient safety, but also for building and nurturing relationships within the practice.</a:t>
            </a:r>
            <a:r>
              <a:rPr lang="en-GB" sz="2000" dirty="0">
                <a:effectLst/>
                <a:ea typeface="MS Mincho" panose="02020609040205080304" pitchFamily="49" charset="-128"/>
                <a:cs typeface="Times New Roman" panose="02020603050405020304" pitchFamily="18" charset="0"/>
              </a:rPr>
              <a:t> </a:t>
            </a:r>
          </a:p>
        </p:txBody>
      </p:sp>
      <p:sp>
        <p:nvSpPr>
          <p:cNvPr id="2" name="TextBox 1">
            <a:extLst>
              <a:ext uri="{FF2B5EF4-FFF2-40B4-BE49-F238E27FC236}">
                <a16:creationId xmlns:a16="http://schemas.microsoft.com/office/drawing/2014/main" id="{D98B6EEE-BC33-41CC-AF44-E8AFD3CC9D2D}"/>
              </a:ext>
            </a:extLst>
          </p:cNvPr>
          <p:cNvSpPr txBox="1"/>
          <p:nvPr/>
        </p:nvSpPr>
        <p:spPr>
          <a:xfrm>
            <a:off x="5223379" y="3950928"/>
            <a:ext cx="3810915" cy="923330"/>
          </a:xfrm>
          <a:prstGeom prst="rect">
            <a:avLst/>
          </a:prstGeom>
          <a:noFill/>
        </p:spPr>
        <p:txBody>
          <a:bodyPr wrap="none" rtlCol="0">
            <a:spAutoFit/>
          </a:bodyPr>
          <a:lstStyle/>
          <a:p>
            <a:r>
              <a:rPr lang="en-GB" dirty="0"/>
              <a:t>Dr Jillian </a:t>
            </a:r>
            <a:r>
              <a:rPr lang="en-GB" dirty="0" err="1"/>
              <a:t>Denovan</a:t>
            </a:r>
            <a:endParaRPr lang="en-GB" dirty="0"/>
          </a:p>
          <a:p>
            <a:r>
              <a:rPr lang="en-GB" dirty="0"/>
              <a:t>How our morning ‘huddles’ improved</a:t>
            </a:r>
          </a:p>
          <a:p>
            <a:r>
              <a:rPr lang="en-GB" dirty="0"/>
              <a:t>practice teamworking.  Pulse July 2018</a:t>
            </a:r>
          </a:p>
        </p:txBody>
      </p:sp>
    </p:spTree>
    <p:extLst>
      <p:ext uri="{BB962C8B-B14F-4D97-AF65-F5344CB8AC3E}">
        <p14:creationId xmlns:p14="http://schemas.microsoft.com/office/powerpoint/2010/main" val="3717698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236868-EB13-4577-AD1F-DCBA0073D1C0}"/>
              </a:ext>
            </a:extLst>
          </p:cNvPr>
          <p:cNvPicPr>
            <a:picLocks noChangeAspect="1"/>
          </p:cNvPicPr>
          <p:nvPr/>
        </p:nvPicPr>
        <p:blipFill>
          <a:blip r:embed="rId3"/>
          <a:stretch>
            <a:fillRect/>
          </a:stretch>
        </p:blipFill>
        <p:spPr>
          <a:xfrm>
            <a:off x="0" y="402708"/>
            <a:ext cx="9144000" cy="4488270"/>
          </a:xfrm>
          <a:prstGeom prst="rect">
            <a:avLst/>
          </a:prstGeom>
        </p:spPr>
      </p:pic>
    </p:spTree>
    <p:extLst>
      <p:ext uri="{BB962C8B-B14F-4D97-AF65-F5344CB8AC3E}">
        <p14:creationId xmlns:p14="http://schemas.microsoft.com/office/powerpoint/2010/main" val="16028504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419694-43DB-46E1-82CD-CF366346CF9C}"/>
              </a:ext>
            </a:extLst>
          </p:cNvPr>
          <p:cNvSpPr>
            <a:spLocks noGrp="1"/>
          </p:cNvSpPr>
          <p:nvPr>
            <p:ph type="body" sz="quarter" idx="10"/>
          </p:nvPr>
        </p:nvSpPr>
        <p:spPr/>
        <p:txBody>
          <a:bodyPr>
            <a:normAutofit fontScale="85000" lnSpcReduction="20000"/>
          </a:bodyPr>
          <a:lstStyle/>
          <a:p>
            <a:r>
              <a:rPr lang="en-GB" dirty="0"/>
              <a:t>3 years</a:t>
            </a:r>
          </a:p>
          <a:p>
            <a:r>
              <a:rPr lang="en-GB" dirty="0"/>
              <a:t>Improve communication</a:t>
            </a:r>
          </a:p>
          <a:p>
            <a:r>
              <a:rPr lang="en-GB" dirty="0"/>
              <a:t>Daily 9am</a:t>
            </a:r>
          </a:p>
          <a:p>
            <a:r>
              <a:rPr lang="en-GB" dirty="0"/>
              <a:t>Pre-covid – all </a:t>
            </a:r>
          </a:p>
          <a:p>
            <a:r>
              <a:rPr lang="en-GB" dirty="0"/>
              <a:t>Now – 1 person from each team</a:t>
            </a:r>
          </a:p>
          <a:p>
            <a:pPr lvl="1"/>
            <a:r>
              <a:rPr lang="en-GB" dirty="0"/>
              <a:t>Admin, Nursing, GP, Physio, Podiatry and Community nursing  representatives</a:t>
            </a:r>
          </a:p>
          <a:p>
            <a:pPr lvl="1"/>
            <a:r>
              <a:rPr lang="en-GB" dirty="0"/>
              <a:t>Responsible for sharing any information</a:t>
            </a:r>
          </a:p>
          <a:p>
            <a:endParaRPr lang="en-GB" dirty="0"/>
          </a:p>
          <a:p>
            <a:endParaRPr lang="en-GB" dirty="0"/>
          </a:p>
          <a:p>
            <a:endParaRPr lang="en-GB" dirty="0"/>
          </a:p>
        </p:txBody>
      </p:sp>
      <p:sp>
        <p:nvSpPr>
          <p:cNvPr id="3" name="Text Placeholder 2">
            <a:extLst>
              <a:ext uri="{FF2B5EF4-FFF2-40B4-BE49-F238E27FC236}">
                <a16:creationId xmlns:a16="http://schemas.microsoft.com/office/drawing/2014/main" id="{F9D420DE-7DAA-4005-9ECB-0F22EBE5FC52}"/>
              </a:ext>
            </a:extLst>
          </p:cNvPr>
          <p:cNvSpPr>
            <a:spLocks noGrp="1"/>
          </p:cNvSpPr>
          <p:nvPr>
            <p:ph type="body" sz="quarter" idx="11"/>
          </p:nvPr>
        </p:nvSpPr>
        <p:spPr/>
        <p:txBody>
          <a:bodyPr>
            <a:normAutofit fontScale="92500" lnSpcReduction="20000"/>
          </a:bodyPr>
          <a:lstStyle/>
          <a:p>
            <a:r>
              <a:rPr lang="en-GB" dirty="0" err="1"/>
              <a:t>Tain</a:t>
            </a:r>
            <a:r>
              <a:rPr lang="en-GB" dirty="0"/>
              <a:t> &amp; District Medical Group</a:t>
            </a:r>
          </a:p>
        </p:txBody>
      </p:sp>
    </p:spTree>
    <p:extLst>
      <p:ext uri="{BB962C8B-B14F-4D97-AF65-F5344CB8AC3E}">
        <p14:creationId xmlns:p14="http://schemas.microsoft.com/office/powerpoint/2010/main" val="33202581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1FE50D-0057-4413-A691-832B6FD2C46C}"/>
              </a:ext>
            </a:extLst>
          </p:cNvPr>
          <p:cNvSpPr>
            <a:spLocks noGrp="1"/>
          </p:cNvSpPr>
          <p:nvPr>
            <p:ph type="body" sz="quarter" idx="10"/>
          </p:nvPr>
        </p:nvSpPr>
        <p:spPr/>
        <p:txBody>
          <a:bodyPr/>
          <a:lstStyle/>
          <a:p>
            <a:r>
              <a:rPr lang="en-GB" dirty="0"/>
              <a:t>No standing agenda items</a:t>
            </a:r>
          </a:p>
          <a:p>
            <a:r>
              <a:rPr lang="en-GB" dirty="0"/>
              <a:t>SBAR</a:t>
            </a:r>
          </a:p>
          <a:p>
            <a:pPr lvl="1"/>
            <a:r>
              <a:rPr lang="en-GB" dirty="0"/>
              <a:t>Situation</a:t>
            </a:r>
          </a:p>
          <a:p>
            <a:pPr lvl="1"/>
            <a:r>
              <a:rPr lang="en-GB" dirty="0"/>
              <a:t>Background</a:t>
            </a:r>
          </a:p>
          <a:p>
            <a:pPr lvl="1"/>
            <a:r>
              <a:rPr lang="en-GB" dirty="0"/>
              <a:t>Assessment</a:t>
            </a:r>
          </a:p>
          <a:p>
            <a:pPr lvl="1"/>
            <a:r>
              <a:rPr lang="en-GB" dirty="0"/>
              <a:t>Recommendation</a:t>
            </a:r>
          </a:p>
        </p:txBody>
      </p:sp>
      <p:sp>
        <p:nvSpPr>
          <p:cNvPr id="3" name="Text Placeholder 2">
            <a:extLst>
              <a:ext uri="{FF2B5EF4-FFF2-40B4-BE49-F238E27FC236}">
                <a16:creationId xmlns:a16="http://schemas.microsoft.com/office/drawing/2014/main" id="{78BA2F16-3E4E-42EC-A54C-8FB941420EA0}"/>
              </a:ext>
            </a:extLst>
          </p:cNvPr>
          <p:cNvSpPr>
            <a:spLocks noGrp="1"/>
          </p:cNvSpPr>
          <p:nvPr>
            <p:ph type="body" sz="quarter" idx="11"/>
          </p:nvPr>
        </p:nvSpPr>
        <p:spPr/>
        <p:txBody>
          <a:bodyPr>
            <a:normAutofit fontScale="92500" lnSpcReduction="20000"/>
          </a:bodyPr>
          <a:lstStyle/>
          <a:p>
            <a:endParaRPr lang="en-GB"/>
          </a:p>
        </p:txBody>
      </p:sp>
    </p:spTree>
    <p:extLst>
      <p:ext uri="{BB962C8B-B14F-4D97-AF65-F5344CB8AC3E}">
        <p14:creationId xmlns:p14="http://schemas.microsoft.com/office/powerpoint/2010/main" val="12229945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Final 16-9" id="{0E5794A1-F138-4F69-910B-69512B9BD1C4}" vid="{FBE27EF6-4377-4614-A4C9-771DD8CCC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 Template Final 16-9</Template>
  <TotalTime>3987</TotalTime>
  <Words>2135</Words>
  <Application>Microsoft Office PowerPoint</Application>
  <PresentationFormat>On-screen Show (16:9)</PresentationFormat>
  <Paragraphs>212</Paragraphs>
  <Slides>21</Slides>
  <Notes>21</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Source Sans Pro</vt:lpstr>
      <vt:lpstr>Source Sans Pro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Crickett</dc:creator>
  <cp:lastModifiedBy>Tracey Crickett</cp:lastModifiedBy>
  <cp:revision>48</cp:revision>
  <cp:lastPrinted>2020-12-10T12:31:18Z</cp:lastPrinted>
  <dcterms:created xsi:type="dcterms:W3CDTF">2018-06-04T11:22:59Z</dcterms:created>
  <dcterms:modified xsi:type="dcterms:W3CDTF">2020-12-10T14:37:15Z</dcterms:modified>
</cp:coreProperties>
</file>