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DFC4A-974E-4343-9525-182A7E5292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F1FF4-6C03-4C29-9157-D41847CEA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8F96F-79FF-4D42-AE18-AED7A5B66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F8AC-637B-4AA7-95C7-95C5BED2CECE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C54F2-246D-4ED3-BD5D-8070FB6FA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058BC-EF2C-4E27-A16E-6F474EEB7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61AF-8C12-41AE-B473-77B677FE1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46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8D85A-C7A1-4CC8-9C80-B4C222F65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D885A4-034B-4A47-93BA-8F90842DD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5844C-C9FF-4A1A-BA1C-BD97F14AA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F8AC-637B-4AA7-95C7-95C5BED2CECE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4D4DD-7EE8-4662-91BC-D7B2FD3CD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BF3D8-A2D5-4DB6-BF12-0F4EAF45C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61AF-8C12-41AE-B473-77B677FE1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96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76A201-D3EB-4693-8E1C-FFB8FC1D6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E983C-DEEF-4D91-8BCE-E61E5E628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3BA6A-E65C-4CE9-9FD7-D2A47B0CE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F8AC-637B-4AA7-95C7-95C5BED2CECE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346B5-4AAC-4CBE-8CDA-6EC035414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49123-0320-4E83-8B60-F2A471253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61AF-8C12-41AE-B473-77B677FE1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6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4CB34-7630-4402-B7F4-C5C73C34F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9DC29-2E6D-4F4D-A582-45DE9F7D5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3F630-216E-4571-8B4D-E4B0C57E4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F8AC-637B-4AA7-95C7-95C5BED2CECE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7D9F3-061A-40D5-9872-F133C559E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89E3D-2158-4118-A0A5-339A0E592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61AF-8C12-41AE-B473-77B677FE1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113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61F49-1A61-41E7-B5B0-4613F59D2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FD1854-9FD4-45FB-B7C2-B06D2A69E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83F68A-179F-4BF7-B8D0-A1D5882D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F8AC-637B-4AA7-95C7-95C5BED2CECE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D7615-E54B-4A2C-B09A-21A1520A5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C3A07-2AED-4D0B-8591-9F9C08EA8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61AF-8C12-41AE-B473-77B677FE1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9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F11F8-B251-4AEC-8197-EF1B6E232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49EBC-A2D8-48A0-8C20-BCD7E2DE8B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2A42C3-5E9B-42BA-B1D5-A86FFF851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AE3DC-4413-4111-B67C-877D7952A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F8AC-637B-4AA7-95C7-95C5BED2CECE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74D44-06A7-4965-AEC2-613DA504E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EE03A-C7DE-4EA9-8BAB-5BBC52518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61AF-8C12-41AE-B473-77B677FE1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39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BDDA8-4409-4903-8D57-D1E68D4A9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CBD9D-7A3C-4123-BAD7-520EF8BC0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F6569C-3F0A-494D-B9D2-552C3CF26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6D3B-EF74-4732-AF7B-28A7E40F04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B89208-C68B-44D1-A374-A3D66F4F2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4C6852-8547-41EA-80E0-DA8716532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F8AC-637B-4AA7-95C7-95C5BED2CECE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357925-ABBC-44B2-8055-AAC7F0142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B51913-FA2F-4C7F-B321-4687D2A3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61AF-8C12-41AE-B473-77B677FE1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8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3C56C-663E-43D2-87C7-2E9643626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CE0D99-F17B-44BD-A45F-B93C6A0F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F8AC-637B-4AA7-95C7-95C5BED2CECE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5C25F7-DDFD-41AF-8A00-AB3E3AF5B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5A083D-BEDE-4E14-909F-D86F56D5B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61AF-8C12-41AE-B473-77B677FE1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9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481FD-F613-484D-9535-3ECBB2AD9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F8AC-637B-4AA7-95C7-95C5BED2CECE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9844D-F57A-411F-AD13-7A2F1A19E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B227E-82FD-4582-9400-AF5704111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61AF-8C12-41AE-B473-77B677FE1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37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90912-0964-4F18-A01E-76783F559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3860A-C163-4523-8E8A-FA7FE14C7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4A1912-F150-4FC5-A56C-8801B0B11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A7B13-20AD-408C-9FA5-45A12A5EA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F8AC-637B-4AA7-95C7-95C5BED2CECE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3431D2-96B7-4A2D-8B60-C1D7E027E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8BB8D-5F06-40B4-8826-457ABDFE1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61AF-8C12-41AE-B473-77B677FE1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590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875FF-BE02-42A4-9ECC-F53225250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8B69EC-B7F9-4660-92E8-4C80530FD4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F8435-6A9B-4C7A-8C23-052A60970A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275D5-B6EC-4E35-AF91-2079AC070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F8AC-637B-4AA7-95C7-95C5BED2CECE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40EC22-B2C4-487E-B0AF-FC5DAA96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F5BB5-4EBD-4103-80D2-DB197EF9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461AF-8C12-41AE-B473-77B677FE1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41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2F4473-BF65-4AFD-8F6F-9F3C8A6FB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D5970D-270B-4DA2-AFED-056FAF4D5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2F81D5-0056-4C4A-8C08-8D77AD8FE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0F8AC-637B-4AA7-95C7-95C5BED2CECE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1D2AB-2FBF-4FE1-8E77-8F21A598DF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3E3DB-8A4E-4736-A956-23A59A3E6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461AF-8C12-41AE-B473-77B677FE16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897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ediatric.jobs@rcpch.ac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4B9451-BC1F-44D6-99D6-8D961EC194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95" r="-1" b="-1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696A8C-B562-4A0D-B136-0F67E8FEA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21411" y="1593908"/>
            <a:ext cx="5364454" cy="1459685"/>
          </a:xfrm>
        </p:spPr>
        <p:txBody>
          <a:bodyPr anchor="b">
            <a:normAutofit fontScale="90000"/>
          </a:bodyPr>
          <a:lstStyle/>
          <a:p>
            <a:br>
              <a:rPr lang="en-GB" sz="4400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br>
              <a:rPr lang="en-GB" sz="4400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br>
              <a:rPr lang="en-GB" sz="4400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br>
              <a:rPr lang="en-GB" sz="4400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br>
              <a:rPr lang="en-GB" sz="4400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br>
              <a:rPr lang="en-GB" sz="4400" b="1" dirty="0">
                <a:solidFill>
                  <a:srgbClr val="C0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</a:br>
            <a:r>
              <a:rPr lang="en-GB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Batang" panose="02030600000101010101" pitchFamily="18" charset="-127"/>
              </a:rPr>
              <a:t>Are you a foundation doctor wondering about a career in paediatrics?</a:t>
            </a:r>
            <a:endParaRPr lang="en-GB" sz="36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4DBB4F-CD0B-461E-BF7D-ED9043A9B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72782" y="3053593"/>
            <a:ext cx="5781530" cy="3804407"/>
          </a:xfrm>
        </p:spPr>
        <p:txBody>
          <a:bodyPr anchor="t">
            <a:normAutofit fontScale="92500" lnSpcReduction="10000"/>
          </a:bodyPr>
          <a:lstStyle/>
          <a:p>
            <a:r>
              <a:rPr lang="en-GB" sz="1800" i="1" dirty="0">
                <a:solidFill>
                  <a:schemeClr val="accent1"/>
                </a:solidFill>
                <a:ea typeface="Batang" panose="02030600000101010101" pitchFamily="18" charset="-127"/>
              </a:rPr>
              <a:t>Join us at a FREE event hosted by the Royal College of Paediatrics and Child Health.</a:t>
            </a:r>
            <a:r>
              <a:rPr lang="en-GB" sz="1800" b="1" i="1" dirty="0">
                <a:solidFill>
                  <a:schemeClr val="accent1">
                    <a:lumMod val="50000"/>
                  </a:schemeClr>
                </a:solidFill>
                <a:ea typeface="Batang" panose="02030600000101010101" pitchFamily="18" charset="-127"/>
              </a:rPr>
              <a:t> Includes</a:t>
            </a:r>
            <a:r>
              <a:rPr lang="en-GB" sz="1800" i="1" dirty="0">
                <a:solidFill>
                  <a:schemeClr val="accent1"/>
                </a:solidFill>
                <a:ea typeface="Batang" panose="02030600000101010101" pitchFamily="18" charset="-127"/>
              </a:rPr>
              <a:t>: Two sessions (morning or afternoon), workshops, 1:1 careers session and much more…</a:t>
            </a:r>
          </a:p>
          <a:p>
            <a:r>
              <a:rPr lang="en-GB" sz="1800" i="1" dirty="0">
                <a:solidFill>
                  <a:schemeClr val="accent1"/>
                </a:solidFill>
                <a:ea typeface="Batang" panose="02030600000101010101" pitchFamily="18" charset="-127"/>
              </a:rPr>
              <a:t>If you would like to take part, please email us mentioning which session you would like to attend, your Foundation School and Grade (FY1,FY2,FY3). </a:t>
            </a:r>
            <a:br>
              <a:rPr lang="en-GB" sz="1800" i="1" dirty="0">
                <a:solidFill>
                  <a:schemeClr val="accent1"/>
                </a:solidFill>
                <a:ea typeface="Batang" panose="02030600000101010101" pitchFamily="18" charset="-127"/>
              </a:rPr>
            </a:br>
            <a:r>
              <a:rPr lang="en-GB" sz="1800" i="1" dirty="0">
                <a:solidFill>
                  <a:schemeClr val="accent1"/>
                </a:solidFill>
                <a:ea typeface="Batang" panose="02030600000101010101" pitchFamily="18" charset="-127"/>
              </a:rPr>
              <a:t>                         </a:t>
            </a:r>
            <a:br>
              <a:rPr lang="en-GB" sz="1800" i="1" dirty="0">
                <a:solidFill>
                  <a:schemeClr val="accent1"/>
                </a:solidFill>
                <a:ea typeface="Batang" panose="02030600000101010101" pitchFamily="18" charset="-127"/>
                <a:sym typeface="Wingdings" panose="05000000000000000000" pitchFamily="2" charset="2"/>
              </a:rPr>
            </a:br>
            <a:r>
              <a:rPr lang="en-GB" sz="1800" b="1" i="1" dirty="0">
                <a:solidFill>
                  <a:schemeClr val="accent1">
                    <a:lumMod val="50000"/>
                  </a:schemeClr>
                </a:solidFill>
                <a:ea typeface="Batang" panose="02030600000101010101" pitchFamily="18" charset="-127"/>
              </a:rPr>
              <a:t>When</a:t>
            </a:r>
            <a:r>
              <a:rPr lang="en-GB" sz="1800" i="1" dirty="0">
                <a:solidFill>
                  <a:schemeClr val="accent1"/>
                </a:solidFill>
                <a:ea typeface="Batang" panose="02030600000101010101" pitchFamily="18" charset="-127"/>
              </a:rPr>
              <a:t>: Saturday 30th June 2018</a:t>
            </a:r>
            <a:br>
              <a:rPr lang="en-GB" sz="1800" i="1" dirty="0">
                <a:solidFill>
                  <a:schemeClr val="accent1"/>
                </a:solidFill>
                <a:ea typeface="Batang" panose="02030600000101010101" pitchFamily="18" charset="-127"/>
              </a:rPr>
            </a:br>
            <a:r>
              <a:rPr lang="en-GB" sz="1800" b="1" i="1" dirty="0">
                <a:solidFill>
                  <a:schemeClr val="accent1">
                    <a:lumMod val="50000"/>
                  </a:schemeClr>
                </a:solidFill>
                <a:ea typeface="Batang" panose="02030600000101010101" pitchFamily="18" charset="-127"/>
              </a:rPr>
              <a:t>Where</a:t>
            </a:r>
            <a:r>
              <a:rPr lang="en-GB" sz="1800" i="1" dirty="0">
                <a:solidFill>
                  <a:schemeClr val="accent1"/>
                </a:solidFill>
                <a:ea typeface="Batang" panose="02030600000101010101" pitchFamily="18" charset="-127"/>
              </a:rPr>
              <a:t>: Royal College of Paediatrics &amp; Child Health, London</a:t>
            </a:r>
            <a:br>
              <a:rPr lang="en-GB" sz="1800" i="1" dirty="0">
                <a:solidFill>
                  <a:schemeClr val="accent1"/>
                </a:solidFill>
                <a:ea typeface="Batang" panose="02030600000101010101" pitchFamily="18" charset="-127"/>
              </a:rPr>
            </a:br>
            <a:r>
              <a:rPr lang="en-GB" sz="1800" b="1" i="1" dirty="0">
                <a:solidFill>
                  <a:schemeClr val="accent1">
                    <a:lumMod val="50000"/>
                  </a:schemeClr>
                </a:solidFill>
                <a:ea typeface="Batang" panose="02030600000101010101" pitchFamily="18" charset="-127"/>
              </a:rPr>
              <a:t>How</a:t>
            </a:r>
            <a:r>
              <a:rPr lang="en-GB" sz="1800" i="1" dirty="0">
                <a:solidFill>
                  <a:schemeClr val="accent1"/>
                </a:solidFill>
                <a:ea typeface="Batang" panose="02030600000101010101" pitchFamily="18" charset="-127"/>
              </a:rPr>
              <a:t>: To apply for a place contact Sheila Gomes at </a:t>
            </a:r>
            <a:r>
              <a:rPr lang="en-GB" sz="1800" i="1" dirty="0">
                <a:solidFill>
                  <a:schemeClr val="accent1"/>
                </a:solidFill>
                <a:ea typeface="Batang" panose="02030600000101010101" pitchFamily="18" charset="-127"/>
                <a:hlinkClick r:id="rId3"/>
              </a:rPr>
              <a:t>paediatric.jobs@rcpch.ac.uk</a:t>
            </a:r>
            <a:endParaRPr lang="en-GB" sz="1800" i="1" dirty="0">
              <a:solidFill>
                <a:schemeClr val="accent1"/>
              </a:solidFill>
              <a:ea typeface="Batang" panose="02030600000101010101" pitchFamily="18" charset="-127"/>
            </a:endParaRPr>
          </a:p>
          <a:p>
            <a:endParaRPr lang="en-GB" sz="1600" i="1" dirty="0">
              <a:solidFill>
                <a:schemeClr val="accent1"/>
              </a:solidFill>
              <a:ea typeface="Batang" panose="02030600000101010101" pitchFamily="18" charset="-127"/>
            </a:endParaRPr>
          </a:p>
          <a:p>
            <a:r>
              <a:rPr lang="en-GB" sz="1600" i="1" dirty="0">
                <a:solidFill>
                  <a:schemeClr val="accent1"/>
                </a:solidFill>
                <a:ea typeface="Batang" panose="02030600000101010101" pitchFamily="18" charset="-127"/>
              </a:rPr>
              <a:t>“Paediatrics is not about boring paper work, if looking after kids is fun, so is work! </a:t>
            </a:r>
            <a:br>
              <a:rPr lang="en-GB" sz="1600" i="1" dirty="0">
                <a:solidFill>
                  <a:schemeClr val="accent1"/>
                </a:solidFill>
                <a:ea typeface="Batang" panose="02030600000101010101" pitchFamily="18" charset="-127"/>
              </a:rPr>
            </a:br>
            <a:r>
              <a:rPr lang="en-GB" sz="1600" i="1" dirty="0">
                <a:solidFill>
                  <a:schemeClr val="accent1"/>
                </a:solidFill>
                <a:ea typeface="Batang" panose="02030600000101010101" pitchFamily="18" charset="-127"/>
              </a:rPr>
              <a:t>Paediatrics saves unwell children's lives and makes them smile</a:t>
            </a:r>
            <a:r>
              <a:rPr lang="en-GB" sz="1600" i="1">
                <a:solidFill>
                  <a:schemeClr val="accent1"/>
                </a:solidFill>
                <a:ea typeface="Batang" panose="02030600000101010101" pitchFamily="18" charset="-127"/>
              </a:rPr>
              <a:t>!”   </a:t>
            </a:r>
            <a:endParaRPr lang="en-GB" sz="1600" i="1" dirty="0">
              <a:solidFill>
                <a:schemeClr val="accent1"/>
              </a:solidFill>
              <a:ea typeface="Batang" panose="02030600000101010101" pitchFamily="18" charset="-12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7D8857-D517-4C37-8308-E551CC59ED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74506" y="0"/>
            <a:ext cx="2261971" cy="288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0100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Calibri Light</vt:lpstr>
      <vt:lpstr>Wingdings</vt:lpstr>
      <vt:lpstr>Office Theme</vt:lpstr>
      <vt:lpstr>      Are you a foundation doctor wondering about a career in paediatrics?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a foundation doctor wondering about a career in paediatrics?</dc:title>
  <dc:creator>Sheila Gomes</dc:creator>
  <cp:lastModifiedBy>Gillian Carter</cp:lastModifiedBy>
  <cp:revision>7</cp:revision>
  <dcterms:created xsi:type="dcterms:W3CDTF">2018-03-05T10:12:37Z</dcterms:created>
  <dcterms:modified xsi:type="dcterms:W3CDTF">2018-04-25T15:03:58Z</dcterms:modified>
</cp:coreProperties>
</file>